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8"/>
  </p:notesMasterIdLst>
  <p:handoutMasterIdLst>
    <p:handoutMasterId r:id="rId19"/>
  </p:handoutMasterIdLst>
  <p:sldIdLst>
    <p:sldId id="263" r:id="rId2"/>
    <p:sldId id="278" r:id="rId3"/>
    <p:sldId id="257" r:id="rId4"/>
    <p:sldId id="258" r:id="rId5"/>
    <p:sldId id="271" r:id="rId6"/>
    <p:sldId id="279" r:id="rId7"/>
    <p:sldId id="272" r:id="rId8"/>
    <p:sldId id="270" r:id="rId9"/>
    <p:sldId id="273" r:id="rId10"/>
    <p:sldId id="277" r:id="rId11"/>
    <p:sldId id="268" r:id="rId12"/>
    <p:sldId id="281" r:id="rId13"/>
    <p:sldId id="274" r:id="rId14"/>
    <p:sldId id="280" r:id="rId15"/>
    <p:sldId id="269" r:id="rId16"/>
    <p:sldId id="265" r:id="rId17"/>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2636"/>
    <a:srgbClr val="000000"/>
    <a:srgbClr val="EBE7E8"/>
    <a:srgbClr val="6E1D2A"/>
    <a:srgbClr val="822433"/>
    <a:srgbClr val="862635"/>
    <a:srgbClr val="9C3D4C"/>
    <a:srgbClr val="E27B8B"/>
    <a:srgbClr val="686868"/>
    <a:srgbClr val="7F1A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Stile medio 3 - Color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25" autoAdjust="0"/>
    <p:restoredTop sz="78333" autoAdjust="0"/>
  </p:normalViewPr>
  <p:slideViewPr>
    <p:cSldViewPr>
      <p:cViewPr varScale="1">
        <p:scale>
          <a:sx n="105" d="100"/>
          <a:sy n="105" d="100"/>
        </p:scale>
        <p:origin x="873" y="60"/>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image" Target="../media/image6.jpg"/></Relationships>
</file>

<file path=ppt/diagrams/_rels/data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jpg"/></Relationships>
</file>

<file path=ppt/diagrams/_rels/drawing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image" Target="../media/image6.jpg"/></Relationships>
</file>

<file path=ppt/diagrams/_rels/drawing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3d2" qsCatId="3D" csTypeId="urn:microsoft.com/office/officeart/2005/8/colors/accent4_5" csCatId="accent4" phldr="1"/>
      <dgm:spPr/>
      <dgm:t>
        <a:bodyPr/>
        <a:lstStyle/>
        <a:p>
          <a:endParaRPr lang="en-GB"/>
        </a:p>
      </dgm:t>
    </dgm:pt>
    <dgm:pt modelId="{72686AEC-62FA-4E25-9B32-A18E0F82D01F}">
      <dgm:prSet phldrT="[Testo]" custT="1"/>
      <dgm:spPr/>
      <dgm:t>
        <a:bodyPr/>
        <a:lstStyle/>
        <a:p>
          <a:r>
            <a:rPr lang="it-IT" sz="2400" dirty="0" err="1">
              <a:latin typeface="Garamond" panose="02020404030301010803" pitchFamily="18" charset="0"/>
            </a:rPr>
            <a:t>Pre</a:t>
          </a:r>
          <a:r>
            <a:rPr lang="it-IT" sz="2400" dirty="0">
              <a:latin typeface="Garamond" panose="02020404030301010803" pitchFamily="18" charset="0"/>
            </a:rPr>
            <a:t>-processing</a:t>
          </a:r>
          <a:endParaRPr lang="en-GB" sz="2400" dirty="0">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dgm:t>
        <a:bodyPr/>
        <a:lstStyle/>
        <a:p>
          <a:r>
            <a:rPr lang="it-IT" sz="2400" dirty="0">
              <a:latin typeface="Garamond" panose="02020404030301010803" pitchFamily="18" charset="0"/>
            </a:rPr>
            <a:t>Split</a:t>
          </a:r>
          <a:endParaRPr lang="en-GB" sz="2400" dirty="0">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dgm:t>
        <a:bodyPr/>
        <a:lstStyle/>
        <a:p>
          <a:r>
            <a:rPr lang="it-IT" sz="2400" dirty="0">
              <a:latin typeface="Garamond" panose="02020404030301010803" pitchFamily="18" charset="0"/>
            </a:rPr>
            <a:t>Models</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dgm:t>
        <a:bodyPr/>
        <a:lstStyle/>
        <a:p>
          <a:r>
            <a:rPr lang="it-IT" sz="2400" dirty="0">
              <a:latin typeface="Garamond" panose="02020404030301010803" pitchFamily="18" charset="0"/>
            </a:rPr>
            <a:t>Evaluation</a:t>
          </a:r>
          <a:endParaRPr lang="en-GB" sz="2400" dirty="0">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solidFill>
          <a:srgbClr val="872636"/>
        </a:solidFill>
        <a:ln>
          <a:noFill/>
        </a:ln>
      </dgm:spPr>
      <dgm:t>
        <a:bodyPr/>
        <a:lstStyle/>
        <a:p>
          <a:r>
            <a:rPr lang="it-IT" sz="1200" dirty="0">
              <a:solidFill>
                <a:schemeClr val="bg1"/>
              </a:solidFill>
              <a:latin typeface="Garamond" panose="02020404030301010803" pitchFamily="18" charset="0"/>
            </a:rPr>
            <a:t>Model 1</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chemeClr val="bg1"/>
        </a:solidFill>
        <a:ln>
          <a:solidFill>
            <a:srgbClr val="862635"/>
          </a:solidFill>
        </a:ln>
      </dgm:spPr>
      <dgm:t>
        <a:bodyPr/>
        <a:lstStyle/>
        <a:p>
          <a:r>
            <a:rPr lang="it-IT" sz="1200" dirty="0">
              <a:solidFill>
                <a:srgbClr val="000000"/>
              </a:solidFill>
              <a:latin typeface="Garamond" panose="02020404030301010803" pitchFamily="18" charset="0"/>
            </a:rPr>
            <a:t>Evaluation</a:t>
          </a:r>
          <a:endParaRPr lang="en-GB" sz="1200" dirty="0">
            <a:solidFill>
              <a:srgbClr val="000000"/>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solidFill>
          <a:srgbClr val="872636"/>
        </a:solidFill>
        <a:ln>
          <a:noFill/>
        </a:ln>
      </dgm:spPr>
      <dgm:t>
        <a:bodyPr/>
        <a:lstStyle/>
        <a:p>
          <a:r>
            <a:rPr lang="it-IT" sz="1200" dirty="0">
              <a:solidFill>
                <a:schemeClr val="bg1"/>
              </a:solidFill>
              <a:latin typeface="Garamond" panose="02020404030301010803" pitchFamily="18" charset="0"/>
            </a:rPr>
            <a:t>Model 2</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chemeClr val="bg1"/>
        </a:solidFill>
        <a:ln>
          <a:solidFill>
            <a:srgbClr val="862635"/>
          </a:solidFill>
        </a:ln>
      </dgm:spPr>
      <dgm:t>
        <a:bodyPr/>
        <a:lstStyle/>
        <a:p>
          <a:r>
            <a:rPr lang="it-IT" sz="1200" dirty="0">
              <a:solidFill>
                <a:srgbClr val="000000"/>
              </a:solidFill>
              <a:latin typeface="Garamond" panose="02020404030301010803" pitchFamily="18" charset="0"/>
            </a:rPr>
            <a:t>Evaluation</a:t>
          </a:r>
          <a:endParaRPr lang="en-GB" sz="1200" dirty="0">
            <a:solidFill>
              <a:srgbClr val="000000"/>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rgbClr val="872636"/>
        </a:solidFill>
        <a:ln>
          <a:solidFill>
            <a:schemeClr val="tx1"/>
          </a:solidFill>
        </a:ln>
      </dgm:spPr>
      <dgm:t>
        <a:bodyPr/>
        <a:lstStyle/>
        <a:p>
          <a:r>
            <a:rPr lang="it-IT" sz="1200" dirty="0" err="1">
              <a:solidFill>
                <a:schemeClr val="bg1"/>
              </a:solidFill>
              <a:latin typeface="Garamond" panose="02020404030301010803" pitchFamily="18" charset="0"/>
            </a:rPr>
            <a:t>Pre</a:t>
          </a:r>
          <a:r>
            <a:rPr lang="it-IT" sz="1200" dirty="0">
              <a:solidFill>
                <a:schemeClr val="bg1"/>
              </a:solidFill>
              <a:latin typeface="Garamond" panose="02020404030301010803" pitchFamily="18" charset="0"/>
            </a:rPr>
            <a:t>-processing</a:t>
          </a:r>
          <a:endParaRPr lang="en-GB" sz="1200" dirty="0">
            <a:solidFill>
              <a:schemeClr val="bg1"/>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rgbClr val="872636"/>
        </a:solidFill>
        <a:ln>
          <a:solidFill>
            <a:schemeClr val="tx1"/>
          </a:solidFill>
        </a:ln>
      </dgm:spPr>
      <dgm:t>
        <a:bodyPr/>
        <a:lstStyle/>
        <a:p>
          <a:r>
            <a:rPr lang="it-IT" sz="1200" dirty="0">
              <a:solidFill>
                <a:schemeClr val="bg1"/>
              </a:solidFill>
              <a:latin typeface="Garamond" panose="02020404030301010803" pitchFamily="18" charset="0"/>
            </a:rPr>
            <a:t>Split</a:t>
          </a:r>
          <a:endParaRPr lang="en-GB" sz="1200" dirty="0">
            <a:solidFill>
              <a:schemeClr val="bg1"/>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solidFill>
          <a:srgbClr val="872636"/>
        </a:solidFill>
        <a:ln>
          <a:noFill/>
        </a:ln>
      </dgm:spPr>
      <dgm:t>
        <a:bodyPr/>
        <a:lstStyle/>
        <a:p>
          <a:r>
            <a:rPr lang="it-IT" sz="1200" dirty="0">
              <a:solidFill>
                <a:schemeClr val="bg1"/>
              </a:solidFill>
              <a:latin typeface="Garamond" panose="02020404030301010803" pitchFamily="18" charset="0"/>
            </a:rPr>
            <a:t>Model 2</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chemeClr val="bg1"/>
        </a:solidFill>
        <a:ln>
          <a:solidFill>
            <a:srgbClr val="862635"/>
          </a:solidFill>
        </a:ln>
      </dgm:spPr>
      <dgm:t>
        <a:bodyPr/>
        <a:lstStyle/>
        <a:p>
          <a:r>
            <a:rPr lang="it-IT" sz="1200" dirty="0">
              <a:solidFill>
                <a:srgbClr val="000000"/>
              </a:solidFill>
              <a:latin typeface="Garamond" panose="02020404030301010803" pitchFamily="18" charset="0"/>
            </a:rPr>
            <a:t>Evaluation</a:t>
          </a:r>
          <a:endParaRPr lang="en-GB" sz="1200" dirty="0">
            <a:solidFill>
              <a:srgbClr val="000000"/>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noFill/>
        <a:ln>
          <a:solidFill>
            <a:schemeClr val="tx1">
              <a:lumMod val="75000"/>
            </a:schemeClr>
          </a:solidFill>
        </a:ln>
      </dgm:spPr>
      <dgm:t>
        <a:bodyPr/>
        <a:lstStyle/>
        <a:p>
          <a:r>
            <a:rPr lang="it-IT" sz="1200" dirty="0">
              <a:solidFill>
                <a:srgbClr val="000000"/>
              </a:solidFill>
              <a:latin typeface="Garamond" panose="02020404030301010803" pitchFamily="18" charset="0"/>
            </a:rPr>
            <a:t>Train</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rgbClr val="872636"/>
        </a:solidFill>
        <a:ln>
          <a:noFill/>
        </a:ln>
      </dgm:spPr>
      <dgm:t>
        <a:bodyPr/>
        <a:lstStyle/>
        <a:p>
          <a:r>
            <a:rPr lang="it-IT" sz="1200" dirty="0">
              <a:solidFill>
                <a:schemeClr val="bg1"/>
              </a:solidFill>
              <a:latin typeface="Garamond" panose="02020404030301010803" pitchFamily="18" charset="0"/>
            </a:rPr>
            <a:t>Evaluation 1</a:t>
          </a:r>
          <a:endParaRPr lang="en-GB" sz="1200" dirty="0">
            <a:solidFill>
              <a:schemeClr val="bg1"/>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noFill/>
        <a:ln>
          <a:solidFill>
            <a:schemeClr val="tx1">
              <a:lumMod val="75000"/>
            </a:schemeClr>
          </a:solidFill>
        </a:ln>
      </dgm:spPr>
      <dgm:t>
        <a:bodyPr/>
        <a:lstStyle/>
        <a:p>
          <a:r>
            <a:rPr lang="it-IT" sz="1200" dirty="0">
              <a:solidFill>
                <a:srgbClr val="000000"/>
              </a:solidFill>
              <a:latin typeface="Garamond" panose="02020404030301010803" pitchFamily="18" charset="0"/>
            </a:rPr>
            <a:t>Train</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rgbClr val="872636"/>
        </a:solidFill>
        <a:ln>
          <a:noFill/>
        </a:ln>
      </dgm:spPr>
      <dgm:t>
        <a:bodyPr/>
        <a:lstStyle/>
        <a:p>
          <a:r>
            <a:rPr lang="it-IT" sz="1200" dirty="0">
              <a:solidFill>
                <a:schemeClr val="bg1"/>
              </a:solidFill>
              <a:latin typeface="Garamond" panose="02020404030301010803" pitchFamily="18" charset="0"/>
            </a:rPr>
            <a:t>Evaluation 1</a:t>
          </a:r>
          <a:endParaRPr lang="en-GB" sz="1200" dirty="0">
            <a:solidFill>
              <a:schemeClr val="bg1"/>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noFill/>
        <a:ln>
          <a:solidFill>
            <a:schemeClr val="tx1">
              <a:lumMod val="75000"/>
            </a:schemeClr>
          </a:solidFill>
        </a:ln>
      </dgm:spPr>
      <dgm:t>
        <a:bodyPr/>
        <a:lstStyle/>
        <a:p>
          <a:r>
            <a:rPr lang="it-IT" sz="1200" dirty="0">
              <a:solidFill>
                <a:srgbClr val="000000"/>
              </a:solidFill>
              <a:latin typeface="Garamond" panose="02020404030301010803" pitchFamily="18" charset="0"/>
            </a:rPr>
            <a:t>Train</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rgbClr val="872636"/>
        </a:solidFill>
        <a:ln>
          <a:noFill/>
        </a:ln>
      </dgm:spPr>
      <dgm:t>
        <a:bodyPr/>
        <a:lstStyle/>
        <a:p>
          <a:r>
            <a:rPr lang="it-IT" sz="1200" dirty="0">
              <a:solidFill>
                <a:schemeClr val="bg1"/>
              </a:solidFill>
              <a:latin typeface="Garamond" panose="02020404030301010803" pitchFamily="18" charset="0"/>
            </a:rPr>
            <a:t>Evaluation 2</a:t>
          </a:r>
          <a:endParaRPr lang="en-GB" sz="1200" dirty="0">
            <a:solidFill>
              <a:schemeClr val="bg1"/>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noFill/>
        <a:ln>
          <a:solidFill>
            <a:schemeClr val="tx1">
              <a:lumMod val="75000"/>
            </a:schemeClr>
          </a:solidFill>
        </a:ln>
      </dgm:spPr>
      <dgm:t>
        <a:bodyPr/>
        <a:lstStyle/>
        <a:p>
          <a:r>
            <a:rPr lang="it-IT" sz="1200" dirty="0">
              <a:solidFill>
                <a:srgbClr val="000000"/>
              </a:solidFill>
              <a:latin typeface="Garamond" panose="02020404030301010803" pitchFamily="18" charset="0"/>
            </a:rPr>
            <a:t>Train</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rgbClr val="872636"/>
        </a:solidFill>
        <a:ln>
          <a:noFill/>
        </a:ln>
      </dgm:spPr>
      <dgm:t>
        <a:bodyPr/>
        <a:lstStyle/>
        <a:p>
          <a:r>
            <a:rPr lang="it-IT" sz="1200" dirty="0">
              <a:solidFill>
                <a:schemeClr val="bg1"/>
              </a:solidFill>
              <a:latin typeface="Garamond" panose="02020404030301010803" pitchFamily="18" charset="0"/>
            </a:rPr>
            <a:t>Evaluation 2</a:t>
          </a:r>
          <a:endParaRPr lang="en-GB" sz="1200" dirty="0">
            <a:solidFill>
              <a:schemeClr val="bg1"/>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noFill/>
        <a:ln>
          <a:solidFill>
            <a:schemeClr val="tx1">
              <a:lumMod val="75000"/>
            </a:schemeClr>
          </a:solidFill>
        </a:ln>
      </dgm:spPr>
      <dgm:t>
        <a:bodyPr/>
        <a:lstStyle/>
        <a:p>
          <a:r>
            <a:rPr lang="it-IT" sz="1200" dirty="0">
              <a:solidFill>
                <a:srgbClr val="000000"/>
              </a:solidFill>
              <a:latin typeface="Garamond" panose="02020404030301010803" pitchFamily="18" charset="0"/>
            </a:rPr>
            <a:t>Train</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rgbClr val="872636"/>
        </a:solidFill>
        <a:ln>
          <a:noFill/>
        </a:ln>
      </dgm:spPr>
      <dgm:t>
        <a:bodyPr/>
        <a:lstStyle/>
        <a:p>
          <a:r>
            <a:rPr lang="it-IT" sz="1200" dirty="0">
              <a:solidFill>
                <a:schemeClr val="bg1"/>
              </a:solidFill>
              <a:latin typeface="Garamond" panose="02020404030301010803" pitchFamily="18" charset="0"/>
            </a:rPr>
            <a:t>Evaluation </a:t>
          </a:r>
          <a:endParaRPr lang="en-GB" sz="1200" dirty="0">
            <a:solidFill>
              <a:schemeClr val="bg1"/>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66C8E-B396-4326-88ED-1DD07645D7C3}" type="doc">
      <dgm:prSet loTypeId="urn:microsoft.com/office/officeart/2005/8/layout/hProcess10" loCatId="picture" qsTypeId="urn:microsoft.com/office/officeart/2005/8/quickstyle/3d2" qsCatId="3D" csTypeId="urn:microsoft.com/office/officeart/2005/8/colors/accent0_3" csCatId="mainScheme" phldr="1"/>
      <dgm:spPr/>
      <dgm:t>
        <a:bodyPr/>
        <a:lstStyle/>
        <a:p>
          <a:endParaRPr lang="en-GB"/>
        </a:p>
      </dgm:t>
    </dgm:pt>
    <dgm:pt modelId="{799DFD4E-20CD-4E0B-9FCD-129E61EF1045}">
      <dgm:prSet phldrT="[Testo]"/>
      <dgm:spPr>
        <a:solidFill>
          <a:srgbClr val="822433"/>
        </a:solidFill>
        <a:ln>
          <a:solidFill>
            <a:srgbClr val="000000"/>
          </a:solidFill>
        </a:ln>
      </dgm:spPr>
      <dgm:t>
        <a:bodyPr/>
        <a:lstStyle/>
        <a:p>
          <a:r>
            <a:rPr lang="it-IT" dirty="0">
              <a:latin typeface="Garamond" panose="02020404030301010803" pitchFamily="18" charset="0"/>
            </a:rPr>
            <a:t>Input</a:t>
          </a:r>
          <a:endParaRPr lang="en-GB" dirty="0">
            <a:latin typeface="Garamond" panose="02020404030301010803" pitchFamily="18" charset="0"/>
          </a:endParaRPr>
        </a:p>
      </dgm:t>
    </dgm:pt>
    <dgm:pt modelId="{29831E46-2E10-4FD6-B068-7BF1F0095A36}" type="parTrans" cxnId="{950D9095-EAD7-458F-BEBD-67B30592EC26}">
      <dgm:prSet/>
      <dgm:spPr/>
      <dgm:t>
        <a:bodyPr/>
        <a:lstStyle/>
        <a:p>
          <a:endParaRPr lang="en-GB"/>
        </a:p>
      </dgm:t>
    </dgm:pt>
    <dgm:pt modelId="{CB9DCB3D-31AB-44FE-91AB-AEE8823DF823}" type="sibTrans" cxnId="{950D9095-EAD7-458F-BEBD-67B30592EC26}">
      <dgm:prSet/>
      <dgm:spPr>
        <a:solidFill>
          <a:srgbClr val="822433"/>
        </a:solidFill>
      </dgm:spPr>
      <dgm:t>
        <a:bodyPr/>
        <a:lstStyle/>
        <a:p>
          <a:endParaRPr lang="en-GB"/>
        </a:p>
      </dgm:t>
    </dgm:pt>
    <dgm:pt modelId="{6DCA4543-5445-4BB8-9214-88FB943012ED}">
      <dgm:prSet phldrT="[Testo]"/>
      <dgm:spPr>
        <a:solidFill>
          <a:srgbClr val="822433"/>
        </a:solidFill>
        <a:ln>
          <a:solidFill>
            <a:srgbClr val="000000"/>
          </a:solidFill>
        </a:ln>
      </dgm:spPr>
      <dgm:t>
        <a:bodyPr/>
        <a:lstStyle/>
        <a:p>
          <a:r>
            <a:rPr lang="it-IT" dirty="0">
              <a:latin typeface="Garamond" panose="02020404030301010803" pitchFamily="18" charset="0"/>
            </a:rPr>
            <a:t>Output</a:t>
          </a:r>
          <a:endParaRPr lang="en-GB" dirty="0">
            <a:latin typeface="Garamond" panose="02020404030301010803" pitchFamily="18" charset="0"/>
          </a:endParaRPr>
        </a:p>
      </dgm:t>
    </dgm:pt>
    <dgm:pt modelId="{8499284D-9DEB-47C7-9438-B8CB7DF91A17}" type="sibTrans" cxnId="{F5296C05-58ED-4D47-B871-C1A4B36ACC4A}">
      <dgm:prSet custAng="481668"/>
      <dgm:spPr/>
      <dgm:t>
        <a:bodyPr/>
        <a:lstStyle/>
        <a:p>
          <a:endParaRPr lang="en-GB"/>
        </a:p>
      </dgm:t>
    </dgm:pt>
    <dgm:pt modelId="{9ADF9365-888C-422F-AE6D-931341934459}" type="parTrans" cxnId="{F5296C05-58ED-4D47-B871-C1A4B36ACC4A}">
      <dgm:prSet/>
      <dgm:spPr/>
      <dgm:t>
        <a:bodyPr/>
        <a:lstStyle/>
        <a:p>
          <a:endParaRPr lang="en-GB"/>
        </a:p>
      </dgm:t>
    </dgm:pt>
    <dgm:pt modelId="{40E8C4D3-ACAA-48BD-B04F-72A28DC696DE}" type="pres">
      <dgm:prSet presAssocID="{52766C8E-B396-4326-88ED-1DD07645D7C3}" presName="Name0" presStyleCnt="0">
        <dgm:presLayoutVars>
          <dgm:dir/>
          <dgm:resizeHandles val="exact"/>
        </dgm:presLayoutVars>
      </dgm:prSet>
      <dgm:spPr/>
    </dgm:pt>
    <dgm:pt modelId="{5E2E19E9-5EC7-4026-AD5C-77F930A72558}" type="pres">
      <dgm:prSet presAssocID="{799DFD4E-20CD-4E0B-9FCD-129E61EF1045}" presName="composite" presStyleCnt="0"/>
      <dgm:spPr/>
    </dgm:pt>
    <dgm:pt modelId="{C52DA7DA-F56B-41FE-B72B-E1CEF6EA1F6D}" type="pres">
      <dgm:prSet presAssocID="{799DFD4E-20CD-4E0B-9FCD-129E61EF1045}" presName="imagSh" presStyleLbl="bgImgPlace1" presStyleIdx="0" presStyleCnt="2"/>
      <dgm:spPr>
        <a:blipFill>
          <a:blip xmlns:r="http://schemas.openxmlformats.org/officeDocument/2006/relationships" r:embed="rId1"/>
          <a:srcRect/>
          <a:stretch>
            <a:fillRect/>
          </a:stretch>
        </a:blipFill>
      </dgm:spPr>
    </dgm:pt>
    <dgm:pt modelId="{26BE846C-1B7A-4D07-98F7-B36036632AED}" type="pres">
      <dgm:prSet presAssocID="{799DFD4E-20CD-4E0B-9FCD-129E61EF1045}" presName="txNode" presStyleLbl="node1" presStyleIdx="0" presStyleCnt="2" custScaleX="81839" custScaleY="21722" custLinFactNeighborX="-15327" custLinFactNeighborY="2504">
        <dgm:presLayoutVars>
          <dgm:bulletEnabled val="1"/>
        </dgm:presLayoutVars>
      </dgm:prSet>
      <dgm:spPr/>
    </dgm:pt>
    <dgm:pt modelId="{6E49F27C-2350-4676-B1AD-528C5F44E600}" type="pres">
      <dgm:prSet presAssocID="{CB9DCB3D-31AB-44FE-91AB-AEE8823DF823}" presName="sibTrans" presStyleLbl="sibTrans2D1" presStyleIdx="0" presStyleCnt="1" custAng="0"/>
      <dgm:spPr/>
    </dgm:pt>
    <dgm:pt modelId="{6D2E5178-B66B-492C-A576-BAA887B19609}" type="pres">
      <dgm:prSet presAssocID="{CB9DCB3D-31AB-44FE-91AB-AEE8823DF823}" presName="connTx" presStyleLbl="sibTrans2D1" presStyleIdx="0" presStyleCnt="1"/>
      <dgm:spPr/>
    </dgm:pt>
    <dgm:pt modelId="{536421E6-7C1C-44F2-B30C-BF54B6BEDC7D}" type="pres">
      <dgm:prSet presAssocID="{6DCA4543-5445-4BB8-9214-88FB943012ED}" presName="composite" presStyleCnt="0"/>
      <dgm:spPr/>
    </dgm:pt>
    <dgm:pt modelId="{72FD62C6-7EDD-499C-AC0F-0B82060E7D32}" type="pres">
      <dgm:prSet presAssocID="{6DCA4543-5445-4BB8-9214-88FB943012ED}" presName="imagSh" presStyleLbl="bgImgPlace1" presStyleIdx="1" presStyleCnt="2"/>
      <dgm:spPr>
        <a:blipFill>
          <a:blip xmlns:r="http://schemas.openxmlformats.org/officeDocument/2006/relationships" r:embed="rId2"/>
          <a:srcRect/>
          <a:stretch>
            <a:fillRect l="-31000" r="-31000"/>
          </a:stretch>
        </a:blipFill>
      </dgm:spPr>
    </dgm:pt>
    <dgm:pt modelId="{039D3C97-5128-4A36-91D9-BEEF94A28B34}" type="pres">
      <dgm:prSet presAssocID="{6DCA4543-5445-4BB8-9214-88FB943012ED}" presName="txNode" presStyleLbl="node1" presStyleIdx="1" presStyleCnt="2" custScaleX="81839" custScaleY="21722" custLinFactNeighborX="-15327" custLinFactNeighborY="2504">
        <dgm:presLayoutVars>
          <dgm:bulletEnabled val="1"/>
        </dgm:presLayoutVars>
      </dgm:prSet>
      <dgm:spPr/>
    </dgm:pt>
  </dgm:ptLst>
  <dgm:cxnLst>
    <dgm:cxn modelId="{FEE3F702-0E0F-4D35-A027-3422AB4158AE}" type="presOf" srcId="{CB9DCB3D-31AB-44FE-91AB-AEE8823DF823}" destId="{6E49F27C-2350-4676-B1AD-528C5F44E600}" srcOrd="0" destOrd="0" presId="urn:microsoft.com/office/officeart/2005/8/layout/hProcess10"/>
    <dgm:cxn modelId="{F5296C05-58ED-4D47-B871-C1A4B36ACC4A}" srcId="{52766C8E-B396-4326-88ED-1DD07645D7C3}" destId="{6DCA4543-5445-4BB8-9214-88FB943012ED}" srcOrd="1" destOrd="0" parTransId="{9ADF9365-888C-422F-AE6D-931341934459}" sibTransId="{8499284D-9DEB-47C7-9438-B8CB7DF91A17}"/>
    <dgm:cxn modelId="{D95A844D-7E17-4874-A487-85070CA05D6B}" type="presOf" srcId="{799DFD4E-20CD-4E0B-9FCD-129E61EF1045}" destId="{26BE846C-1B7A-4D07-98F7-B36036632AED}" srcOrd="0" destOrd="0" presId="urn:microsoft.com/office/officeart/2005/8/layout/hProcess10"/>
    <dgm:cxn modelId="{950D9095-EAD7-458F-BEBD-67B30592EC26}" srcId="{52766C8E-B396-4326-88ED-1DD07645D7C3}" destId="{799DFD4E-20CD-4E0B-9FCD-129E61EF1045}" srcOrd="0" destOrd="0" parTransId="{29831E46-2E10-4FD6-B068-7BF1F0095A36}" sibTransId="{CB9DCB3D-31AB-44FE-91AB-AEE8823DF823}"/>
    <dgm:cxn modelId="{FF50B6B3-6603-4568-8F2C-A691618E582F}" type="presOf" srcId="{52766C8E-B396-4326-88ED-1DD07645D7C3}" destId="{40E8C4D3-ACAA-48BD-B04F-72A28DC696DE}" srcOrd="0" destOrd="0" presId="urn:microsoft.com/office/officeart/2005/8/layout/hProcess10"/>
    <dgm:cxn modelId="{68035CC9-186D-4B86-824D-D81B9387EA18}" type="presOf" srcId="{CB9DCB3D-31AB-44FE-91AB-AEE8823DF823}" destId="{6D2E5178-B66B-492C-A576-BAA887B19609}" srcOrd="1" destOrd="0" presId="urn:microsoft.com/office/officeart/2005/8/layout/hProcess10"/>
    <dgm:cxn modelId="{95080DCF-D24B-4246-B1C6-50B39628713B}" type="presOf" srcId="{6DCA4543-5445-4BB8-9214-88FB943012ED}" destId="{039D3C97-5128-4A36-91D9-BEEF94A28B34}" srcOrd="0" destOrd="0" presId="urn:microsoft.com/office/officeart/2005/8/layout/hProcess10"/>
    <dgm:cxn modelId="{14A811BB-4ED5-40D0-A831-9D6E2D5CFC33}" type="presParOf" srcId="{40E8C4D3-ACAA-48BD-B04F-72A28DC696DE}" destId="{5E2E19E9-5EC7-4026-AD5C-77F930A72558}" srcOrd="0" destOrd="0" presId="urn:microsoft.com/office/officeart/2005/8/layout/hProcess10"/>
    <dgm:cxn modelId="{414BCE9D-A4FB-404D-AD0B-F177FD6D342D}" type="presParOf" srcId="{5E2E19E9-5EC7-4026-AD5C-77F930A72558}" destId="{C52DA7DA-F56B-41FE-B72B-E1CEF6EA1F6D}" srcOrd="0" destOrd="0" presId="urn:microsoft.com/office/officeart/2005/8/layout/hProcess10"/>
    <dgm:cxn modelId="{92F7F56C-194C-4536-BD2B-36B754320117}" type="presParOf" srcId="{5E2E19E9-5EC7-4026-AD5C-77F930A72558}" destId="{26BE846C-1B7A-4D07-98F7-B36036632AED}" srcOrd="1" destOrd="0" presId="urn:microsoft.com/office/officeart/2005/8/layout/hProcess10"/>
    <dgm:cxn modelId="{E3742098-E92A-424F-9E35-DBA45D1C3099}" type="presParOf" srcId="{40E8C4D3-ACAA-48BD-B04F-72A28DC696DE}" destId="{6E49F27C-2350-4676-B1AD-528C5F44E600}" srcOrd="1" destOrd="0" presId="urn:microsoft.com/office/officeart/2005/8/layout/hProcess10"/>
    <dgm:cxn modelId="{67F59314-E4DD-4ABA-88D1-D3AD9A3540A8}" type="presParOf" srcId="{6E49F27C-2350-4676-B1AD-528C5F44E600}" destId="{6D2E5178-B66B-492C-A576-BAA887B19609}" srcOrd="0" destOrd="0" presId="urn:microsoft.com/office/officeart/2005/8/layout/hProcess10"/>
    <dgm:cxn modelId="{A8F4923C-C636-4959-A47D-FE3203567671}" type="presParOf" srcId="{40E8C4D3-ACAA-48BD-B04F-72A28DC696DE}" destId="{536421E6-7C1C-44F2-B30C-BF54B6BEDC7D}" srcOrd="2" destOrd="0" presId="urn:microsoft.com/office/officeart/2005/8/layout/hProcess10"/>
    <dgm:cxn modelId="{BCF376A0-3027-4E75-A935-18FEB06E4521}" type="presParOf" srcId="{536421E6-7C1C-44F2-B30C-BF54B6BEDC7D}" destId="{72FD62C6-7EDD-499C-AC0F-0B82060E7D32}" srcOrd="0" destOrd="0" presId="urn:microsoft.com/office/officeart/2005/8/layout/hProcess10"/>
    <dgm:cxn modelId="{DE986617-F085-4F73-9984-39C0C444135E}" type="presParOf" srcId="{536421E6-7C1C-44F2-B30C-BF54B6BEDC7D}" destId="{039D3C97-5128-4A36-91D9-BEEF94A28B3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766C8E-B396-4326-88ED-1DD07645D7C3}" type="doc">
      <dgm:prSet loTypeId="urn:microsoft.com/office/officeart/2005/8/layout/hProcess10" loCatId="picture" qsTypeId="urn:microsoft.com/office/officeart/2005/8/quickstyle/3d2" qsCatId="3D" csTypeId="urn:microsoft.com/office/officeart/2005/8/colors/accent0_3" csCatId="mainScheme" phldr="1"/>
      <dgm:spPr/>
      <dgm:t>
        <a:bodyPr/>
        <a:lstStyle/>
        <a:p>
          <a:endParaRPr lang="en-GB"/>
        </a:p>
      </dgm:t>
    </dgm:pt>
    <dgm:pt modelId="{799DFD4E-20CD-4E0B-9FCD-129E61EF1045}">
      <dgm:prSet phldrT="[Testo]"/>
      <dgm:spPr>
        <a:solidFill>
          <a:srgbClr val="822433"/>
        </a:solidFill>
        <a:ln>
          <a:solidFill>
            <a:srgbClr val="000000"/>
          </a:solidFill>
        </a:ln>
      </dgm:spPr>
      <dgm:t>
        <a:bodyPr/>
        <a:lstStyle/>
        <a:p>
          <a:r>
            <a:rPr lang="it-IT" dirty="0">
              <a:latin typeface="Garamond" panose="02020404030301010803" pitchFamily="18" charset="0"/>
            </a:rPr>
            <a:t>Input</a:t>
          </a:r>
          <a:endParaRPr lang="en-GB" dirty="0">
            <a:latin typeface="Garamond" panose="02020404030301010803" pitchFamily="18" charset="0"/>
          </a:endParaRPr>
        </a:p>
      </dgm:t>
    </dgm:pt>
    <dgm:pt modelId="{29831E46-2E10-4FD6-B068-7BF1F0095A36}" type="parTrans" cxnId="{950D9095-EAD7-458F-BEBD-67B30592EC26}">
      <dgm:prSet/>
      <dgm:spPr/>
      <dgm:t>
        <a:bodyPr/>
        <a:lstStyle/>
        <a:p>
          <a:endParaRPr lang="en-GB"/>
        </a:p>
      </dgm:t>
    </dgm:pt>
    <dgm:pt modelId="{CB9DCB3D-31AB-44FE-91AB-AEE8823DF823}" type="sibTrans" cxnId="{950D9095-EAD7-458F-BEBD-67B30592EC26}">
      <dgm:prSet/>
      <dgm:spPr>
        <a:solidFill>
          <a:srgbClr val="822433"/>
        </a:solidFill>
      </dgm:spPr>
      <dgm:t>
        <a:bodyPr/>
        <a:lstStyle/>
        <a:p>
          <a:endParaRPr lang="en-GB"/>
        </a:p>
      </dgm:t>
    </dgm:pt>
    <dgm:pt modelId="{6DCA4543-5445-4BB8-9214-88FB943012ED}">
      <dgm:prSet phldrT="[Testo]"/>
      <dgm:spPr>
        <a:solidFill>
          <a:srgbClr val="822433"/>
        </a:solidFill>
        <a:ln>
          <a:solidFill>
            <a:srgbClr val="000000"/>
          </a:solidFill>
        </a:ln>
      </dgm:spPr>
      <dgm:t>
        <a:bodyPr/>
        <a:lstStyle/>
        <a:p>
          <a:r>
            <a:rPr lang="it-IT" dirty="0">
              <a:latin typeface="Garamond" panose="02020404030301010803" pitchFamily="18" charset="0"/>
            </a:rPr>
            <a:t>Output</a:t>
          </a:r>
          <a:endParaRPr lang="en-GB" dirty="0">
            <a:latin typeface="Garamond" panose="02020404030301010803" pitchFamily="18" charset="0"/>
          </a:endParaRPr>
        </a:p>
      </dgm:t>
    </dgm:pt>
    <dgm:pt modelId="{8499284D-9DEB-47C7-9438-B8CB7DF91A17}" type="sibTrans" cxnId="{F5296C05-58ED-4D47-B871-C1A4B36ACC4A}">
      <dgm:prSet custAng="481668"/>
      <dgm:spPr/>
      <dgm:t>
        <a:bodyPr/>
        <a:lstStyle/>
        <a:p>
          <a:endParaRPr lang="en-GB"/>
        </a:p>
      </dgm:t>
    </dgm:pt>
    <dgm:pt modelId="{9ADF9365-888C-422F-AE6D-931341934459}" type="parTrans" cxnId="{F5296C05-58ED-4D47-B871-C1A4B36ACC4A}">
      <dgm:prSet/>
      <dgm:spPr/>
      <dgm:t>
        <a:bodyPr/>
        <a:lstStyle/>
        <a:p>
          <a:endParaRPr lang="en-GB"/>
        </a:p>
      </dgm:t>
    </dgm:pt>
    <dgm:pt modelId="{40E8C4D3-ACAA-48BD-B04F-72A28DC696DE}" type="pres">
      <dgm:prSet presAssocID="{52766C8E-B396-4326-88ED-1DD07645D7C3}" presName="Name0" presStyleCnt="0">
        <dgm:presLayoutVars>
          <dgm:dir/>
          <dgm:resizeHandles val="exact"/>
        </dgm:presLayoutVars>
      </dgm:prSet>
      <dgm:spPr/>
    </dgm:pt>
    <dgm:pt modelId="{5E2E19E9-5EC7-4026-AD5C-77F930A72558}" type="pres">
      <dgm:prSet presAssocID="{799DFD4E-20CD-4E0B-9FCD-129E61EF1045}" presName="composite" presStyleCnt="0"/>
      <dgm:spPr/>
    </dgm:pt>
    <dgm:pt modelId="{C52DA7DA-F56B-41FE-B72B-E1CEF6EA1F6D}" type="pres">
      <dgm:prSet presAssocID="{799DFD4E-20CD-4E0B-9FCD-129E61EF1045}" presName="imagSh" presStyleLbl="bgImgPlace1" presStyleIdx="0" presStyleCnt="2"/>
      <dgm:spPr>
        <a:blipFill>
          <a:blip xmlns:r="http://schemas.openxmlformats.org/officeDocument/2006/relationships" r:embed="rId1"/>
          <a:srcRect/>
          <a:stretch>
            <a:fillRect/>
          </a:stretch>
        </a:blipFill>
      </dgm:spPr>
    </dgm:pt>
    <dgm:pt modelId="{26BE846C-1B7A-4D07-98F7-B36036632AED}" type="pres">
      <dgm:prSet presAssocID="{799DFD4E-20CD-4E0B-9FCD-129E61EF1045}" presName="txNode" presStyleLbl="node1" presStyleIdx="0" presStyleCnt="2" custScaleX="81839" custScaleY="21722" custLinFactNeighborX="-15327" custLinFactNeighborY="2504">
        <dgm:presLayoutVars>
          <dgm:bulletEnabled val="1"/>
        </dgm:presLayoutVars>
      </dgm:prSet>
      <dgm:spPr/>
    </dgm:pt>
    <dgm:pt modelId="{6E49F27C-2350-4676-B1AD-528C5F44E600}" type="pres">
      <dgm:prSet presAssocID="{CB9DCB3D-31AB-44FE-91AB-AEE8823DF823}" presName="sibTrans" presStyleLbl="sibTrans2D1" presStyleIdx="0" presStyleCnt="1" custAng="0"/>
      <dgm:spPr/>
    </dgm:pt>
    <dgm:pt modelId="{6D2E5178-B66B-492C-A576-BAA887B19609}" type="pres">
      <dgm:prSet presAssocID="{CB9DCB3D-31AB-44FE-91AB-AEE8823DF823}" presName="connTx" presStyleLbl="sibTrans2D1" presStyleIdx="0" presStyleCnt="1"/>
      <dgm:spPr/>
    </dgm:pt>
    <dgm:pt modelId="{536421E6-7C1C-44F2-B30C-BF54B6BEDC7D}" type="pres">
      <dgm:prSet presAssocID="{6DCA4543-5445-4BB8-9214-88FB943012ED}" presName="composite" presStyleCnt="0"/>
      <dgm:spPr/>
    </dgm:pt>
    <dgm:pt modelId="{72FD62C6-7EDD-499C-AC0F-0B82060E7D32}" type="pres">
      <dgm:prSet presAssocID="{6DCA4543-5445-4BB8-9214-88FB943012ED}" presName="imagSh" presStyleLbl="bgImgPlace1" presStyleIdx="1" presStyleCnt="2"/>
      <dgm:spPr>
        <a:blipFill>
          <a:blip xmlns:r="http://schemas.openxmlformats.org/officeDocument/2006/relationships" r:embed="rId2"/>
          <a:srcRect/>
          <a:stretch>
            <a:fillRect/>
          </a:stretch>
        </a:blipFill>
      </dgm:spPr>
    </dgm:pt>
    <dgm:pt modelId="{039D3C97-5128-4A36-91D9-BEEF94A28B34}" type="pres">
      <dgm:prSet presAssocID="{6DCA4543-5445-4BB8-9214-88FB943012ED}" presName="txNode" presStyleLbl="node1" presStyleIdx="1" presStyleCnt="2" custScaleX="81839" custScaleY="21722" custLinFactNeighborX="-15327" custLinFactNeighborY="2504">
        <dgm:presLayoutVars>
          <dgm:bulletEnabled val="1"/>
        </dgm:presLayoutVars>
      </dgm:prSet>
      <dgm:spPr/>
    </dgm:pt>
  </dgm:ptLst>
  <dgm:cxnLst>
    <dgm:cxn modelId="{FEE3F702-0E0F-4D35-A027-3422AB4158AE}" type="presOf" srcId="{CB9DCB3D-31AB-44FE-91AB-AEE8823DF823}" destId="{6E49F27C-2350-4676-B1AD-528C5F44E600}" srcOrd="0" destOrd="0" presId="urn:microsoft.com/office/officeart/2005/8/layout/hProcess10"/>
    <dgm:cxn modelId="{F5296C05-58ED-4D47-B871-C1A4B36ACC4A}" srcId="{52766C8E-B396-4326-88ED-1DD07645D7C3}" destId="{6DCA4543-5445-4BB8-9214-88FB943012ED}" srcOrd="1" destOrd="0" parTransId="{9ADF9365-888C-422F-AE6D-931341934459}" sibTransId="{8499284D-9DEB-47C7-9438-B8CB7DF91A17}"/>
    <dgm:cxn modelId="{D95A844D-7E17-4874-A487-85070CA05D6B}" type="presOf" srcId="{799DFD4E-20CD-4E0B-9FCD-129E61EF1045}" destId="{26BE846C-1B7A-4D07-98F7-B36036632AED}" srcOrd="0" destOrd="0" presId="urn:microsoft.com/office/officeart/2005/8/layout/hProcess10"/>
    <dgm:cxn modelId="{950D9095-EAD7-458F-BEBD-67B30592EC26}" srcId="{52766C8E-B396-4326-88ED-1DD07645D7C3}" destId="{799DFD4E-20CD-4E0B-9FCD-129E61EF1045}" srcOrd="0" destOrd="0" parTransId="{29831E46-2E10-4FD6-B068-7BF1F0095A36}" sibTransId="{CB9DCB3D-31AB-44FE-91AB-AEE8823DF823}"/>
    <dgm:cxn modelId="{FF50B6B3-6603-4568-8F2C-A691618E582F}" type="presOf" srcId="{52766C8E-B396-4326-88ED-1DD07645D7C3}" destId="{40E8C4D3-ACAA-48BD-B04F-72A28DC696DE}" srcOrd="0" destOrd="0" presId="urn:microsoft.com/office/officeart/2005/8/layout/hProcess10"/>
    <dgm:cxn modelId="{68035CC9-186D-4B86-824D-D81B9387EA18}" type="presOf" srcId="{CB9DCB3D-31AB-44FE-91AB-AEE8823DF823}" destId="{6D2E5178-B66B-492C-A576-BAA887B19609}" srcOrd="1" destOrd="0" presId="urn:microsoft.com/office/officeart/2005/8/layout/hProcess10"/>
    <dgm:cxn modelId="{95080DCF-D24B-4246-B1C6-50B39628713B}" type="presOf" srcId="{6DCA4543-5445-4BB8-9214-88FB943012ED}" destId="{039D3C97-5128-4A36-91D9-BEEF94A28B34}" srcOrd="0" destOrd="0" presId="urn:microsoft.com/office/officeart/2005/8/layout/hProcess10"/>
    <dgm:cxn modelId="{14A811BB-4ED5-40D0-A831-9D6E2D5CFC33}" type="presParOf" srcId="{40E8C4D3-ACAA-48BD-B04F-72A28DC696DE}" destId="{5E2E19E9-5EC7-4026-AD5C-77F930A72558}" srcOrd="0" destOrd="0" presId="urn:microsoft.com/office/officeart/2005/8/layout/hProcess10"/>
    <dgm:cxn modelId="{414BCE9D-A4FB-404D-AD0B-F177FD6D342D}" type="presParOf" srcId="{5E2E19E9-5EC7-4026-AD5C-77F930A72558}" destId="{C52DA7DA-F56B-41FE-B72B-E1CEF6EA1F6D}" srcOrd="0" destOrd="0" presId="urn:microsoft.com/office/officeart/2005/8/layout/hProcess10"/>
    <dgm:cxn modelId="{92F7F56C-194C-4536-BD2B-36B754320117}" type="presParOf" srcId="{5E2E19E9-5EC7-4026-AD5C-77F930A72558}" destId="{26BE846C-1B7A-4D07-98F7-B36036632AED}" srcOrd="1" destOrd="0" presId="urn:microsoft.com/office/officeart/2005/8/layout/hProcess10"/>
    <dgm:cxn modelId="{E3742098-E92A-424F-9E35-DBA45D1C3099}" type="presParOf" srcId="{40E8C4D3-ACAA-48BD-B04F-72A28DC696DE}" destId="{6E49F27C-2350-4676-B1AD-528C5F44E600}" srcOrd="1" destOrd="0" presId="urn:microsoft.com/office/officeart/2005/8/layout/hProcess10"/>
    <dgm:cxn modelId="{67F59314-E4DD-4ABA-88D1-D3AD9A3540A8}" type="presParOf" srcId="{6E49F27C-2350-4676-B1AD-528C5F44E600}" destId="{6D2E5178-B66B-492C-A576-BAA887B19609}" srcOrd="0" destOrd="0" presId="urn:microsoft.com/office/officeart/2005/8/layout/hProcess10"/>
    <dgm:cxn modelId="{A8F4923C-C636-4959-A47D-FE3203567671}" type="presParOf" srcId="{40E8C4D3-ACAA-48BD-B04F-72A28DC696DE}" destId="{536421E6-7C1C-44F2-B30C-BF54B6BEDC7D}" srcOrd="2" destOrd="0" presId="urn:microsoft.com/office/officeart/2005/8/layout/hProcess10"/>
    <dgm:cxn modelId="{BCF376A0-3027-4E75-A935-18FEB06E4521}" type="presParOf" srcId="{536421E6-7C1C-44F2-B30C-BF54B6BEDC7D}" destId="{72FD62C6-7EDD-499C-AC0F-0B82060E7D32}" srcOrd="0" destOrd="0" presId="urn:microsoft.com/office/officeart/2005/8/layout/hProcess10"/>
    <dgm:cxn modelId="{DE986617-F085-4F73-9984-39C0C444135E}" type="presParOf" srcId="{536421E6-7C1C-44F2-B30C-BF54B6BEDC7D}" destId="{039D3C97-5128-4A36-91D9-BEEF94A28B34}" srcOrd="1" destOrd="0" presId="urn:microsoft.com/office/officeart/2005/8/layout/hProcess10"/>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rgbClr val="862635"/>
        </a:solidFill>
      </dgm:spPr>
      <dgm:t>
        <a:bodyPr/>
        <a:lstStyle/>
        <a:p>
          <a:r>
            <a:rPr lang="it-IT" sz="1200" dirty="0" err="1">
              <a:latin typeface="Garamond" panose="02020404030301010803" pitchFamily="18" charset="0"/>
            </a:rPr>
            <a:t>Pre</a:t>
          </a:r>
          <a:r>
            <a:rPr lang="it-IT" sz="1200" dirty="0">
              <a:latin typeface="Garamond" panose="02020404030301010803" pitchFamily="18" charset="0"/>
            </a:rPr>
            <a:t>-processing </a:t>
          </a:r>
          <a:endParaRPr lang="en-GB" sz="1200" dirty="0">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rgbClr val="872636"/>
        </a:solidFill>
      </dgm:spPr>
      <dgm:t>
        <a:bodyPr/>
        <a:lstStyle/>
        <a:p>
          <a:r>
            <a:rPr lang="it-IT" sz="1200" dirty="0">
              <a:latin typeface="Garamond" panose="02020404030301010803" pitchFamily="18" charset="0"/>
            </a:rPr>
            <a:t>Split</a:t>
          </a:r>
          <a:endParaRPr lang="en-GB" sz="1200" dirty="0">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solidFill>
          <a:schemeClr val="bg1">
            <a:alpha val="63333"/>
          </a:schemeClr>
        </a:solidFill>
        <a:ln>
          <a:solidFill>
            <a:schemeClr val="tx1"/>
          </a:solidFill>
        </a:ln>
      </dgm:spPr>
      <dgm:t>
        <a:bodyPr/>
        <a:lstStyle/>
        <a:p>
          <a:r>
            <a:rPr lang="it-IT" sz="1200" dirty="0">
              <a:solidFill>
                <a:srgbClr val="000000"/>
              </a:solidFill>
              <a:latin typeface="Garamond" panose="02020404030301010803" pitchFamily="18" charset="0"/>
            </a:rPr>
            <a:t>Models</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chemeClr val="bg1">
            <a:alpha val="50000"/>
          </a:schemeClr>
        </a:solidFill>
        <a:ln>
          <a:solidFill>
            <a:schemeClr val="tx1"/>
          </a:solidFill>
        </a:ln>
      </dgm:spPr>
      <dgm:t>
        <a:bodyPr/>
        <a:lstStyle/>
        <a:p>
          <a:r>
            <a:rPr lang="it-IT" sz="1200" dirty="0">
              <a:solidFill>
                <a:srgbClr val="000000"/>
              </a:solidFill>
              <a:latin typeface="Garamond" panose="02020404030301010803" pitchFamily="18" charset="0"/>
            </a:rPr>
            <a:t>Evaluation</a:t>
          </a:r>
          <a:endParaRPr lang="en-GB" sz="1200" dirty="0">
            <a:solidFill>
              <a:srgbClr val="000000"/>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CDDBD-EDB1-484D-AFA0-7414254A88A8}" type="doc">
      <dgm:prSet loTypeId="urn:microsoft.com/office/officeart/2009/layout/CircleArrowProcess" loCatId="process" qsTypeId="urn:microsoft.com/office/officeart/2005/8/quickstyle/3d7" qsCatId="3D" csTypeId="urn:microsoft.com/office/officeart/2005/8/colors/accent0_3" csCatId="mainScheme" phldr="1"/>
      <dgm:spPr/>
      <dgm:t>
        <a:bodyPr/>
        <a:lstStyle/>
        <a:p>
          <a:endParaRPr lang="en-GB"/>
        </a:p>
      </dgm:t>
    </dgm:pt>
    <dgm:pt modelId="{69470173-DB49-4F5E-89B9-D2B2C534FF0A}">
      <dgm:prSet phldrT="[Testo]" custT="1"/>
      <dgm:spPr/>
      <dgm:t>
        <a:bodyPr/>
        <a:lstStyle/>
        <a:p>
          <a:r>
            <a:rPr lang="it-IT" sz="1500" b="1" dirty="0">
              <a:solidFill>
                <a:srgbClr val="000000"/>
              </a:solidFill>
              <a:latin typeface="Garamond" panose="02020404030301010803" pitchFamily="18" charset="0"/>
            </a:rPr>
            <a:t>Encoder</a:t>
          </a:r>
          <a:endParaRPr lang="en-GB" sz="1500" b="1" dirty="0">
            <a:solidFill>
              <a:srgbClr val="000000"/>
            </a:solidFill>
            <a:latin typeface="Garamond" panose="02020404030301010803" pitchFamily="18" charset="0"/>
          </a:endParaRPr>
        </a:p>
      </dgm:t>
    </dgm:pt>
    <dgm:pt modelId="{9D040BCD-9B9F-41C5-B73C-B9576F83DFD8}" type="parTrans" cxnId="{1C7B48C1-3323-44B3-95AD-C35681AA39EF}">
      <dgm:prSet/>
      <dgm:spPr/>
      <dgm:t>
        <a:bodyPr/>
        <a:lstStyle/>
        <a:p>
          <a:endParaRPr lang="en-GB"/>
        </a:p>
      </dgm:t>
    </dgm:pt>
    <dgm:pt modelId="{40A1D4C3-1001-4B57-A77D-CDAC06073CD3}" type="sibTrans" cxnId="{1C7B48C1-3323-44B3-95AD-C35681AA39EF}">
      <dgm:prSet/>
      <dgm:spPr/>
      <dgm:t>
        <a:bodyPr/>
        <a:lstStyle/>
        <a:p>
          <a:endParaRPr lang="en-GB"/>
        </a:p>
      </dgm:t>
    </dgm:pt>
    <dgm:pt modelId="{C60CCD8D-7C3A-449B-BA31-6DD9B7DCCA4F}">
      <dgm:prSet phldrT="[Testo]" custT="1"/>
      <dgm:spPr/>
      <dgm:t>
        <a:bodyPr/>
        <a:lstStyle/>
        <a:p>
          <a:r>
            <a:rPr lang="it-IT" sz="1500" b="1" dirty="0">
              <a:solidFill>
                <a:srgbClr val="000000"/>
              </a:solidFill>
              <a:latin typeface="Garamond" panose="02020404030301010803" pitchFamily="18" charset="0"/>
            </a:rPr>
            <a:t>FSM</a:t>
          </a:r>
          <a:endParaRPr lang="en-GB" sz="1500" b="1" dirty="0">
            <a:solidFill>
              <a:srgbClr val="000000"/>
            </a:solidFill>
            <a:latin typeface="Garamond" panose="02020404030301010803" pitchFamily="18" charset="0"/>
          </a:endParaRPr>
        </a:p>
      </dgm:t>
    </dgm:pt>
    <dgm:pt modelId="{C150FA8D-A6DD-4056-8B7E-89E67159B130}" type="parTrans" cxnId="{5477500E-3CE5-42FA-B7CF-B7176DDA016C}">
      <dgm:prSet/>
      <dgm:spPr/>
      <dgm:t>
        <a:bodyPr/>
        <a:lstStyle/>
        <a:p>
          <a:endParaRPr lang="en-GB"/>
        </a:p>
      </dgm:t>
    </dgm:pt>
    <dgm:pt modelId="{DB45A0E5-0175-4200-84C1-F2DC16BF8816}" type="sibTrans" cxnId="{5477500E-3CE5-42FA-B7CF-B7176DDA016C}">
      <dgm:prSet/>
      <dgm:spPr/>
      <dgm:t>
        <a:bodyPr/>
        <a:lstStyle/>
        <a:p>
          <a:endParaRPr lang="en-GB"/>
        </a:p>
      </dgm:t>
    </dgm:pt>
    <dgm:pt modelId="{037E54D0-CB7C-4AE2-87CC-7F4D03F15A32}">
      <dgm:prSet phldrT="[Testo]" custT="1"/>
      <dgm:spPr/>
      <dgm:t>
        <a:bodyPr/>
        <a:lstStyle/>
        <a:p>
          <a:r>
            <a:rPr lang="it-IT" sz="1500" b="1" dirty="0">
              <a:solidFill>
                <a:srgbClr val="000000"/>
              </a:solidFill>
              <a:latin typeface="Garamond" panose="02020404030301010803" pitchFamily="18" charset="0"/>
            </a:rPr>
            <a:t>Decoder</a:t>
          </a:r>
          <a:endParaRPr lang="en-GB" sz="1500" b="1" dirty="0">
            <a:solidFill>
              <a:srgbClr val="000000"/>
            </a:solidFill>
            <a:latin typeface="Garamond" panose="02020404030301010803" pitchFamily="18" charset="0"/>
          </a:endParaRPr>
        </a:p>
      </dgm:t>
    </dgm:pt>
    <dgm:pt modelId="{42592276-FEC9-4AEF-A85A-6ED2CC9ABCBC}" type="parTrans" cxnId="{0CE3EB7D-5C4D-4171-8E70-C40D47FBBE72}">
      <dgm:prSet/>
      <dgm:spPr/>
      <dgm:t>
        <a:bodyPr/>
        <a:lstStyle/>
        <a:p>
          <a:endParaRPr lang="en-GB"/>
        </a:p>
      </dgm:t>
    </dgm:pt>
    <dgm:pt modelId="{8A8D622F-DBA3-4E4F-B708-B0BADBFDB968}" type="sibTrans" cxnId="{0CE3EB7D-5C4D-4171-8E70-C40D47FBBE72}">
      <dgm:prSet/>
      <dgm:spPr/>
      <dgm:t>
        <a:bodyPr/>
        <a:lstStyle/>
        <a:p>
          <a:endParaRPr lang="en-GB"/>
        </a:p>
      </dgm:t>
    </dgm:pt>
    <dgm:pt modelId="{4E9E3265-C8A2-47FC-BF39-BFD666995C81}" type="pres">
      <dgm:prSet presAssocID="{642CDDBD-EDB1-484D-AFA0-7414254A88A8}" presName="Name0" presStyleCnt="0">
        <dgm:presLayoutVars>
          <dgm:chMax val="7"/>
          <dgm:chPref val="7"/>
          <dgm:dir/>
          <dgm:animLvl val="lvl"/>
        </dgm:presLayoutVars>
      </dgm:prSet>
      <dgm:spPr/>
    </dgm:pt>
    <dgm:pt modelId="{A5B3B445-3B5A-4614-B2E7-5B009E4348DC}" type="pres">
      <dgm:prSet presAssocID="{69470173-DB49-4F5E-89B9-D2B2C534FF0A}" presName="Accent1" presStyleCnt="0"/>
      <dgm:spPr/>
    </dgm:pt>
    <dgm:pt modelId="{CB04C0FA-C738-4D24-B964-5EE42A5FA5DD}" type="pres">
      <dgm:prSet presAssocID="{69470173-DB49-4F5E-89B9-D2B2C534FF0A}" presName="Accent" presStyleLbl="node1" presStyleIdx="0" presStyleCnt="3"/>
      <dgm:spPr/>
    </dgm:pt>
    <dgm:pt modelId="{4BCAE7F9-07A7-48CA-9231-E2BFB833C3D5}" type="pres">
      <dgm:prSet presAssocID="{69470173-DB49-4F5E-89B9-D2B2C534FF0A}" presName="Parent1" presStyleLbl="revTx" presStyleIdx="0" presStyleCnt="3">
        <dgm:presLayoutVars>
          <dgm:chMax val="1"/>
          <dgm:chPref val="1"/>
          <dgm:bulletEnabled val="1"/>
        </dgm:presLayoutVars>
      </dgm:prSet>
      <dgm:spPr/>
    </dgm:pt>
    <dgm:pt modelId="{C4032C43-BF62-412A-AE45-76450A0D8EE0}" type="pres">
      <dgm:prSet presAssocID="{C60CCD8D-7C3A-449B-BA31-6DD9B7DCCA4F}" presName="Accent2" presStyleCnt="0"/>
      <dgm:spPr/>
    </dgm:pt>
    <dgm:pt modelId="{78C6ADF8-8DC1-465D-84B9-31113688B590}" type="pres">
      <dgm:prSet presAssocID="{C60CCD8D-7C3A-449B-BA31-6DD9B7DCCA4F}" presName="Accent" presStyleLbl="node1" presStyleIdx="1" presStyleCnt="3"/>
      <dgm:spPr/>
    </dgm:pt>
    <dgm:pt modelId="{FEA36A25-8A5D-4441-B402-3660A51A26E5}" type="pres">
      <dgm:prSet presAssocID="{C60CCD8D-7C3A-449B-BA31-6DD9B7DCCA4F}" presName="Parent2" presStyleLbl="revTx" presStyleIdx="1" presStyleCnt="3">
        <dgm:presLayoutVars>
          <dgm:chMax val="1"/>
          <dgm:chPref val="1"/>
          <dgm:bulletEnabled val="1"/>
        </dgm:presLayoutVars>
      </dgm:prSet>
      <dgm:spPr/>
    </dgm:pt>
    <dgm:pt modelId="{A2161D09-7F4D-4F13-99C9-F05A2903E41C}" type="pres">
      <dgm:prSet presAssocID="{037E54D0-CB7C-4AE2-87CC-7F4D03F15A32}" presName="Accent3" presStyleCnt="0"/>
      <dgm:spPr/>
    </dgm:pt>
    <dgm:pt modelId="{A50984EA-A807-43CF-911E-304F7B0BE7BD}" type="pres">
      <dgm:prSet presAssocID="{037E54D0-CB7C-4AE2-87CC-7F4D03F15A32}" presName="Accent" presStyleLbl="node1" presStyleIdx="2" presStyleCnt="3"/>
      <dgm:spPr/>
    </dgm:pt>
    <dgm:pt modelId="{83C94459-CF6F-484F-A613-CFD902E4DCF7}" type="pres">
      <dgm:prSet presAssocID="{037E54D0-CB7C-4AE2-87CC-7F4D03F15A32}" presName="Parent3" presStyleLbl="revTx" presStyleIdx="2" presStyleCnt="3">
        <dgm:presLayoutVars>
          <dgm:chMax val="1"/>
          <dgm:chPref val="1"/>
          <dgm:bulletEnabled val="1"/>
        </dgm:presLayoutVars>
      </dgm:prSet>
      <dgm:spPr/>
    </dgm:pt>
  </dgm:ptLst>
  <dgm:cxnLst>
    <dgm:cxn modelId="{5477500E-3CE5-42FA-B7CF-B7176DDA016C}" srcId="{642CDDBD-EDB1-484D-AFA0-7414254A88A8}" destId="{C60CCD8D-7C3A-449B-BA31-6DD9B7DCCA4F}" srcOrd="1" destOrd="0" parTransId="{C150FA8D-A6DD-4056-8B7E-89E67159B130}" sibTransId="{DB45A0E5-0175-4200-84C1-F2DC16BF8816}"/>
    <dgm:cxn modelId="{0CE3EB7D-5C4D-4171-8E70-C40D47FBBE72}" srcId="{642CDDBD-EDB1-484D-AFA0-7414254A88A8}" destId="{037E54D0-CB7C-4AE2-87CC-7F4D03F15A32}" srcOrd="2" destOrd="0" parTransId="{42592276-FEC9-4AEF-A85A-6ED2CC9ABCBC}" sibTransId="{8A8D622F-DBA3-4E4F-B708-B0BADBFDB968}"/>
    <dgm:cxn modelId="{7337449E-E7FC-41D1-9D0F-293B45B658A8}" type="presOf" srcId="{037E54D0-CB7C-4AE2-87CC-7F4D03F15A32}" destId="{83C94459-CF6F-484F-A613-CFD902E4DCF7}" srcOrd="0" destOrd="0" presId="urn:microsoft.com/office/officeart/2009/layout/CircleArrowProcess"/>
    <dgm:cxn modelId="{92E713A5-A7F7-4F16-A08E-992B79320740}" type="presOf" srcId="{69470173-DB49-4F5E-89B9-D2B2C534FF0A}" destId="{4BCAE7F9-07A7-48CA-9231-E2BFB833C3D5}" srcOrd="0" destOrd="0" presId="urn:microsoft.com/office/officeart/2009/layout/CircleArrowProcess"/>
    <dgm:cxn modelId="{1C7B48C1-3323-44B3-95AD-C35681AA39EF}" srcId="{642CDDBD-EDB1-484D-AFA0-7414254A88A8}" destId="{69470173-DB49-4F5E-89B9-D2B2C534FF0A}" srcOrd="0" destOrd="0" parTransId="{9D040BCD-9B9F-41C5-B73C-B9576F83DFD8}" sibTransId="{40A1D4C3-1001-4B57-A77D-CDAC06073CD3}"/>
    <dgm:cxn modelId="{069AE1CE-63C6-4608-9DC5-B860846A7A43}" type="presOf" srcId="{C60CCD8D-7C3A-449B-BA31-6DD9B7DCCA4F}" destId="{FEA36A25-8A5D-4441-B402-3660A51A26E5}" srcOrd="0" destOrd="0" presId="urn:microsoft.com/office/officeart/2009/layout/CircleArrowProcess"/>
    <dgm:cxn modelId="{4A77F9DF-F7B1-45C2-B3C1-8B1785AEB978}" type="presOf" srcId="{642CDDBD-EDB1-484D-AFA0-7414254A88A8}" destId="{4E9E3265-C8A2-47FC-BF39-BFD666995C81}" srcOrd="0" destOrd="0" presId="urn:microsoft.com/office/officeart/2009/layout/CircleArrowProcess"/>
    <dgm:cxn modelId="{2EB155CC-246F-4303-BB09-39ED942DB701}" type="presParOf" srcId="{4E9E3265-C8A2-47FC-BF39-BFD666995C81}" destId="{A5B3B445-3B5A-4614-B2E7-5B009E4348DC}" srcOrd="0" destOrd="0" presId="urn:microsoft.com/office/officeart/2009/layout/CircleArrowProcess"/>
    <dgm:cxn modelId="{1DAE5DE4-30CE-40D4-AB38-2E4E61AE7762}" type="presParOf" srcId="{A5B3B445-3B5A-4614-B2E7-5B009E4348DC}" destId="{CB04C0FA-C738-4D24-B964-5EE42A5FA5DD}" srcOrd="0" destOrd="0" presId="urn:microsoft.com/office/officeart/2009/layout/CircleArrowProcess"/>
    <dgm:cxn modelId="{515A0ACA-36F3-4E76-8B81-04C5F2F7763C}" type="presParOf" srcId="{4E9E3265-C8A2-47FC-BF39-BFD666995C81}" destId="{4BCAE7F9-07A7-48CA-9231-E2BFB833C3D5}" srcOrd="1" destOrd="0" presId="urn:microsoft.com/office/officeart/2009/layout/CircleArrowProcess"/>
    <dgm:cxn modelId="{99669ADA-6DA7-45DF-950D-06DB778E428C}" type="presParOf" srcId="{4E9E3265-C8A2-47FC-BF39-BFD666995C81}" destId="{C4032C43-BF62-412A-AE45-76450A0D8EE0}" srcOrd="2" destOrd="0" presId="urn:microsoft.com/office/officeart/2009/layout/CircleArrowProcess"/>
    <dgm:cxn modelId="{30F156B7-2A47-491C-A91F-635BC8DDAB6F}" type="presParOf" srcId="{C4032C43-BF62-412A-AE45-76450A0D8EE0}" destId="{78C6ADF8-8DC1-465D-84B9-31113688B590}" srcOrd="0" destOrd="0" presId="urn:microsoft.com/office/officeart/2009/layout/CircleArrowProcess"/>
    <dgm:cxn modelId="{A459B696-D3EE-499B-B38C-6F783B2D53EC}" type="presParOf" srcId="{4E9E3265-C8A2-47FC-BF39-BFD666995C81}" destId="{FEA36A25-8A5D-4441-B402-3660A51A26E5}" srcOrd="3" destOrd="0" presId="urn:microsoft.com/office/officeart/2009/layout/CircleArrowProcess"/>
    <dgm:cxn modelId="{D1B42E4B-516C-4B47-A51B-7F036569258F}" type="presParOf" srcId="{4E9E3265-C8A2-47FC-BF39-BFD666995C81}" destId="{A2161D09-7F4D-4F13-99C9-F05A2903E41C}" srcOrd="4" destOrd="0" presId="urn:microsoft.com/office/officeart/2009/layout/CircleArrowProcess"/>
    <dgm:cxn modelId="{1BDB4E72-7F20-46D9-8306-A2EDCF9D70F8}" type="presParOf" srcId="{A2161D09-7F4D-4F13-99C9-F05A2903E41C}" destId="{A50984EA-A807-43CF-911E-304F7B0BE7BD}" srcOrd="0" destOrd="0" presId="urn:microsoft.com/office/officeart/2009/layout/CircleArrowProcess"/>
    <dgm:cxn modelId="{56AA5AF5-1797-4E60-9661-807691D0090E}" type="presParOf" srcId="{4E9E3265-C8A2-47FC-BF39-BFD666995C81}" destId="{83C94459-CF6F-484F-A613-CFD902E4DCF7}"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solidFill>
          <a:srgbClr val="872636"/>
        </a:solidFill>
        <a:ln>
          <a:noFill/>
        </a:ln>
      </dgm:spPr>
      <dgm:t>
        <a:bodyPr/>
        <a:lstStyle/>
        <a:p>
          <a:r>
            <a:rPr lang="it-IT" sz="1200" dirty="0">
              <a:solidFill>
                <a:schemeClr val="bg1"/>
              </a:solidFill>
              <a:latin typeface="Garamond" panose="02020404030301010803" pitchFamily="18" charset="0"/>
            </a:rPr>
            <a:t>Model 1</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chemeClr val="bg1"/>
        </a:solidFill>
        <a:ln>
          <a:solidFill>
            <a:srgbClr val="862635"/>
          </a:solidFill>
        </a:ln>
      </dgm:spPr>
      <dgm:t>
        <a:bodyPr/>
        <a:lstStyle/>
        <a:p>
          <a:r>
            <a:rPr lang="it-IT" sz="1200" dirty="0">
              <a:solidFill>
                <a:srgbClr val="000000"/>
              </a:solidFill>
              <a:latin typeface="Garamond" panose="02020404030301010803" pitchFamily="18" charset="0"/>
            </a:rPr>
            <a:t>Evaluation</a:t>
          </a:r>
          <a:endParaRPr lang="en-GB" sz="1200" dirty="0">
            <a:solidFill>
              <a:srgbClr val="000000"/>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solidFill>
          <a:srgbClr val="872636"/>
        </a:solidFill>
        <a:ln>
          <a:noFill/>
        </a:ln>
      </dgm:spPr>
      <dgm:t>
        <a:bodyPr/>
        <a:lstStyle/>
        <a:p>
          <a:r>
            <a:rPr lang="it-IT" sz="1200" dirty="0">
              <a:solidFill>
                <a:schemeClr val="bg1"/>
              </a:solidFill>
              <a:latin typeface="Garamond" panose="02020404030301010803" pitchFamily="18" charset="0"/>
            </a:rPr>
            <a:t>Model 1</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chemeClr val="bg1"/>
        </a:solidFill>
        <a:ln>
          <a:solidFill>
            <a:srgbClr val="862635"/>
          </a:solidFill>
        </a:ln>
      </dgm:spPr>
      <dgm:t>
        <a:bodyPr/>
        <a:lstStyle/>
        <a:p>
          <a:r>
            <a:rPr lang="it-IT" sz="1200" dirty="0">
              <a:solidFill>
                <a:srgbClr val="000000"/>
              </a:solidFill>
              <a:latin typeface="Garamond" panose="02020404030301010803" pitchFamily="18" charset="0"/>
            </a:rPr>
            <a:t>Evaluation</a:t>
          </a:r>
          <a:endParaRPr lang="en-GB" sz="1200" dirty="0">
            <a:solidFill>
              <a:srgbClr val="000000"/>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solidFill>
          <a:srgbClr val="872636"/>
        </a:solidFill>
        <a:ln>
          <a:noFill/>
        </a:ln>
      </dgm:spPr>
      <dgm:t>
        <a:bodyPr/>
        <a:lstStyle/>
        <a:p>
          <a:r>
            <a:rPr lang="it-IT" sz="1200" dirty="0">
              <a:solidFill>
                <a:schemeClr val="bg1"/>
              </a:solidFill>
              <a:latin typeface="Garamond" panose="02020404030301010803" pitchFamily="18" charset="0"/>
            </a:rPr>
            <a:t>Model 1</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chemeClr val="bg1"/>
        </a:solidFill>
        <a:ln>
          <a:solidFill>
            <a:srgbClr val="862635"/>
          </a:solidFill>
        </a:ln>
      </dgm:spPr>
      <dgm:t>
        <a:bodyPr/>
        <a:lstStyle/>
        <a:p>
          <a:r>
            <a:rPr lang="it-IT" sz="1200" dirty="0">
              <a:solidFill>
                <a:srgbClr val="000000"/>
              </a:solidFill>
              <a:latin typeface="Garamond" panose="02020404030301010803" pitchFamily="18" charset="0"/>
            </a:rPr>
            <a:t>Evaluation</a:t>
          </a:r>
          <a:endParaRPr lang="en-GB" sz="1200" dirty="0">
            <a:solidFill>
              <a:srgbClr val="000000"/>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0DEA1E-7F8C-46C8-851F-0075371B7545}" type="doc">
      <dgm:prSet loTypeId="urn:microsoft.com/office/officeart/2005/8/layout/process2" loCatId="process" qsTypeId="urn:microsoft.com/office/officeart/2005/8/quickstyle/simple2" qsCatId="simple" csTypeId="urn:microsoft.com/office/officeart/2005/8/colors/accent4_5" csCatId="accent4" phldr="1"/>
      <dgm:spPr/>
      <dgm:t>
        <a:bodyPr/>
        <a:lstStyle/>
        <a:p>
          <a:endParaRPr lang="en-GB"/>
        </a:p>
      </dgm:t>
    </dgm:pt>
    <dgm:pt modelId="{72686AEC-62FA-4E25-9B32-A18E0F82D01F}">
      <dgm:prSet phldrT="[Testo]" custT="1"/>
      <dgm:spPr>
        <a:solidFill>
          <a:schemeClr val="bg1"/>
        </a:solidFill>
        <a:ln>
          <a:solidFill>
            <a:schemeClr val="tx1"/>
          </a:solidFill>
        </a:ln>
      </dgm:spPr>
      <dgm:t>
        <a:bodyPr/>
        <a:lstStyle/>
        <a:p>
          <a:r>
            <a:rPr lang="it-IT" sz="1200" dirty="0" err="1">
              <a:solidFill>
                <a:srgbClr val="000000"/>
              </a:solidFill>
              <a:latin typeface="Garamond" panose="02020404030301010803" pitchFamily="18" charset="0"/>
            </a:rPr>
            <a:t>Pre</a:t>
          </a:r>
          <a:r>
            <a:rPr lang="it-IT" sz="1200" dirty="0">
              <a:solidFill>
                <a:srgbClr val="000000"/>
              </a:solidFill>
              <a:latin typeface="Garamond" panose="02020404030301010803" pitchFamily="18" charset="0"/>
            </a:rPr>
            <a:t>-processing</a:t>
          </a:r>
          <a:endParaRPr lang="en-GB" sz="1200" dirty="0">
            <a:solidFill>
              <a:srgbClr val="000000"/>
            </a:solidFill>
            <a:latin typeface="Garamond" panose="02020404030301010803" pitchFamily="18" charset="0"/>
          </a:endParaRPr>
        </a:p>
      </dgm:t>
    </dgm:pt>
    <dgm:pt modelId="{42A7AACD-E1C4-4A09-8499-F3BEC2B290AE}" type="parTrans" cxnId="{844B613D-BBCD-4F0C-B3CC-ED28F63C6431}">
      <dgm:prSet/>
      <dgm:spPr/>
      <dgm:t>
        <a:bodyPr/>
        <a:lstStyle/>
        <a:p>
          <a:endParaRPr lang="en-GB"/>
        </a:p>
      </dgm:t>
    </dgm:pt>
    <dgm:pt modelId="{40FB04BC-B891-45FC-A41C-D9BA40B285BE}" type="sibTrans" cxnId="{844B613D-BBCD-4F0C-B3CC-ED28F63C6431}">
      <dgm:prSet/>
      <dgm:spPr/>
      <dgm:t>
        <a:bodyPr/>
        <a:lstStyle/>
        <a:p>
          <a:endParaRPr lang="en-GB"/>
        </a:p>
      </dgm:t>
    </dgm:pt>
    <dgm:pt modelId="{31E1C527-04A2-4A2C-868A-9B6057DB8134}">
      <dgm:prSet phldrT="[Testo]" custT="1"/>
      <dgm:spPr>
        <a:solidFill>
          <a:schemeClr val="bg1"/>
        </a:solidFill>
        <a:ln>
          <a:solidFill>
            <a:schemeClr val="tx1"/>
          </a:solidFill>
        </a:ln>
      </dgm:spPr>
      <dgm:t>
        <a:bodyPr/>
        <a:lstStyle/>
        <a:p>
          <a:r>
            <a:rPr lang="it-IT" sz="1200" dirty="0">
              <a:solidFill>
                <a:srgbClr val="000000"/>
              </a:solidFill>
              <a:latin typeface="Garamond" panose="02020404030301010803" pitchFamily="18" charset="0"/>
            </a:rPr>
            <a:t>Split</a:t>
          </a:r>
          <a:endParaRPr lang="en-GB" sz="1200" dirty="0">
            <a:solidFill>
              <a:srgbClr val="000000"/>
            </a:solidFill>
            <a:latin typeface="Garamond" panose="02020404030301010803" pitchFamily="18" charset="0"/>
          </a:endParaRPr>
        </a:p>
      </dgm:t>
    </dgm:pt>
    <dgm:pt modelId="{DCF194CC-AE1D-44EE-A609-0B261B0D99CE}" type="parTrans" cxnId="{F1835757-5EBC-4C98-99B2-569A5DFB76F1}">
      <dgm:prSet/>
      <dgm:spPr/>
      <dgm:t>
        <a:bodyPr/>
        <a:lstStyle/>
        <a:p>
          <a:endParaRPr lang="en-GB"/>
        </a:p>
      </dgm:t>
    </dgm:pt>
    <dgm:pt modelId="{43A1D4D4-3ACE-4993-A806-F6D96E8C93E8}" type="sibTrans" cxnId="{F1835757-5EBC-4C98-99B2-569A5DFB76F1}">
      <dgm:prSet/>
      <dgm:spPr/>
      <dgm:t>
        <a:bodyPr/>
        <a:lstStyle/>
        <a:p>
          <a:endParaRPr lang="en-GB"/>
        </a:p>
      </dgm:t>
    </dgm:pt>
    <dgm:pt modelId="{E26CA5AF-6665-4DC8-9EC7-4CAF9E96A693}">
      <dgm:prSet phldrT="[Testo]" custT="1"/>
      <dgm:spPr>
        <a:solidFill>
          <a:srgbClr val="872636"/>
        </a:solidFill>
        <a:ln>
          <a:noFill/>
        </a:ln>
      </dgm:spPr>
      <dgm:t>
        <a:bodyPr/>
        <a:lstStyle/>
        <a:p>
          <a:r>
            <a:rPr lang="it-IT" sz="1200" dirty="0">
              <a:solidFill>
                <a:schemeClr val="bg1"/>
              </a:solidFill>
              <a:latin typeface="Garamond" panose="02020404030301010803" pitchFamily="18" charset="0"/>
            </a:rPr>
            <a:t>Model 1</a:t>
          </a:r>
        </a:p>
      </dgm:t>
    </dgm:pt>
    <dgm:pt modelId="{7D9186DB-C274-4BF4-8E1B-03409867CFE9}" type="parTrans" cxnId="{C7F36902-6459-42B0-ADC2-C617CD387268}">
      <dgm:prSet/>
      <dgm:spPr/>
      <dgm:t>
        <a:bodyPr/>
        <a:lstStyle/>
        <a:p>
          <a:endParaRPr lang="en-GB"/>
        </a:p>
      </dgm:t>
    </dgm:pt>
    <dgm:pt modelId="{335B8C50-F6FA-452E-AD44-31379C1E7BBB}" type="sibTrans" cxnId="{C7F36902-6459-42B0-ADC2-C617CD387268}">
      <dgm:prSet/>
      <dgm:spPr/>
      <dgm:t>
        <a:bodyPr/>
        <a:lstStyle/>
        <a:p>
          <a:endParaRPr lang="en-GB"/>
        </a:p>
      </dgm:t>
    </dgm:pt>
    <dgm:pt modelId="{E7297C45-E220-4EBA-8E19-EE0146844F79}">
      <dgm:prSet custT="1"/>
      <dgm:spPr>
        <a:solidFill>
          <a:schemeClr val="bg1"/>
        </a:solidFill>
        <a:ln>
          <a:solidFill>
            <a:srgbClr val="862635"/>
          </a:solidFill>
        </a:ln>
      </dgm:spPr>
      <dgm:t>
        <a:bodyPr/>
        <a:lstStyle/>
        <a:p>
          <a:r>
            <a:rPr lang="it-IT" sz="1200" dirty="0">
              <a:solidFill>
                <a:srgbClr val="000000"/>
              </a:solidFill>
              <a:latin typeface="Garamond" panose="02020404030301010803" pitchFamily="18" charset="0"/>
            </a:rPr>
            <a:t>Evaluation</a:t>
          </a:r>
          <a:endParaRPr lang="en-GB" sz="1200" dirty="0">
            <a:solidFill>
              <a:srgbClr val="000000"/>
            </a:solidFill>
            <a:latin typeface="Garamond" panose="02020404030301010803" pitchFamily="18" charset="0"/>
          </a:endParaRPr>
        </a:p>
      </dgm:t>
    </dgm:pt>
    <dgm:pt modelId="{26426512-65A2-4C7C-9DFC-D88A80C4753B}" type="parTrans" cxnId="{11A324B0-197B-4379-B823-D038D5D113F8}">
      <dgm:prSet/>
      <dgm:spPr/>
      <dgm:t>
        <a:bodyPr/>
        <a:lstStyle/>
        <a:p>
          <a:endParaRPr lang="en-GB"/>
        </a:p>
      </dgm:t>
    </dgm:pt>
    <dgm:pt modelId="{45C26DD4-166C-4D15-B299-280655857F8E}" type="sibTrans" cxnId="{11A324B0-197B-4379-B823-D038D5D113F8}">
      <dgm:prSet/>
      <dgm:spPr/>
      <dgm:t>
        <a:bodyPr/>
        <a:lstStyle/>
        <a:p>
          <a:endParaRPr lang="en-GB"/>
        </a:p>
      </dgm:t>
    </dgm:pt>
    <dgm:pt modelId="{085C28FA-D303-4C48-8EDF-1DB83186258A}" type="pres">
      <dgm:prSet presAssocID="{C00DEA1E-7F8C-46C8-851F-0075371B7545}" presName="linearFlow" presStyleCnt="0">
        <dgm:presLayoutVars>
          <dgm:resizeHandles val="exact"/>
        </dgm:presLayoutVars>
      </dgm:prSet>
      <dgm:spPr/>
    </dgm:pt>
    <dgm:pt modelId="{E740E24A-80E6-4F0F-A60C-56B81C954462}" type="pres">
      <dgm:prSet presAssocID="{72686AEC-62FA-4E25-9B32-A18E0F82D01F}" presName="node" presStyleLbl="node1" presStyleIdx="0" presStyleCnt="4">
        <dgm:presLayoutVars>
          <dgm:bulletEnabled val="1"/>
        </dgm:presLayoutVars>
      </dgm:prSet>
      <dgm:spPr/>
    </dgm:pt>
    <dgm:pt modelId="{365E994E-A88C-4CDB-8B9C-035884D3E2FC}" type="pres">
      <dgm:prSet presAssocID="{40FB04BC-B891-45FC-A41C-D9BA40B285BE}" presName="sibTrans" presStyleLbl="sibTrans2D1" presStyleIdx="0" presStyleCnt="3"/>
      <dgm:spPr/>
    </dgm:pt>
    <dgm:pt modelId="{438DD5FA-DFE3-4BE4-9C49-8B1C24C9AB5C}" type="pres">
      <dgm:prSet presAssocID="{40FB04BC-B891-45FC-A41C-D9BA40B285BE}" presName="connectorText" presStyleLbl="sibTrans2D1" presStyleIdx="0" presStyleCnt="3"/>
      <dgm:spPr/>
    </dgm:pt>
    <dgm:pt modelId="{49E88820-7F29-4B29-A3A6-8FB8C1A30263}" type="pres">
      <dgm:prSet presAssocID="{31E1C527-04A2-4A2C-868A-9B6057DB8134}" presName="node" presStyleLbl="node1" presStyleIdx="1" presStyleCnt="4">
        <dgm:presLayoutVars>
          <dgm:bulletEnabled val="1"/>
        </dgm:presLayoutVars>
      </dgm:prSet>
      <dgm:spPr/>
    </dgm:pt>
    <dgm:pt modelId="{136CEF0A-ABFC-4F00-81AD-722A544A0EE0}" type="pres">
      <dgm:prSet presAssocID="{43A1D4D4-3ACE-4993-A806-F6D96E8C93E8}" presName="sibTrans" presStyleLbl="sibTrans2D1" presStyleIdx="1" presStyleCnt="3"/>
      <dgm:spPr/>
    </dgm:pt>
    <dgm:pt modelId="{468701C4-AF20-4E65-B8AC-7E859F597165}" type="pres">
      <dgm:prSet presAssocID="{43A1D4D4-3ACE-4993-A806-F6D96E8C93E8}" presName="connectorText" presStyleLbl="sibTrans2D1" presStyleIdx="1" presStyleCnt="3"/>
      <dgm:spPr/>
    </dgm:pt>
    <dgm:pt modelId="{8DF51739-6365-49FC-92FD-1C39B5956541}" type="pres">
      <dgm:prSet presAssocID="{E26CA5AF-6665-4DC8-9EC7-4CAF9E96A693}" presName="node" presStyleLbl="node1" presStyleIdx="2" presStyleCnt="4">
        <dgm:presLayoutVars>
          <dgm:bulletEnabled val="1"/>
        </dgm:presLayoutVars>
      </dgm:prSet>
      <dgm:spPr/>
    </dgm:pt>
    <dgm:pt modelId="{17092370-3702-4D17-8FF5-409FCA971A3A}" type="pres">
      <dgm:prSet presAssocID="{335B8C50-F6FA-452E-AD44-31379C1E7BBB}" presName="sibTrans" presStyleLbl="sibTrans2D1" presStyleIdx="2" presStyleCnt="3"/>
      <dgm:spPr/>
    </dgm:pt>
    <dgm:pt modelId="{EEAF37E3-C785-4512-AD20-4B338D0FEFC9}" type="pres">
      <dgm:prSet presAssocID="{335B8C50-F6FA-452E-AD44-31379C1E7BBB}" presName="connectorText" presStyleLbl="sibTrans2D1" presStyleIdx="2" presStyleCnt="3"/>
      <dgm:spPr/>
    </dgm:pt>
    <dgm:pt modelId="{F8AB4947-D490-4C17-A575-843B5E05E19E}" type="pres">
      <dgm:prSet presAssocID="{E7297C45-E220-4EBA-8E19-EE0146844F79}" presName="node" presStyleLbl="node1" presStyleIdx="3" presStyleCnt="4">
        <dgm:presLayoutVars>
          <dgm:bulletEnabled val="1"/>
        </dgm:presLayoutVars>
      </dgm:prSet>
      <dgm:spPr/>
    </dgm:pt>
  </dgm:ptLst>
  <dgm:cxnLst>
    <dgm:cxn modelId="{C7F36902-6459-42B0-ADC2-C617CD387268}" srcId="{C00DEA1E-7F8C-46C8-851F-0075371B7545}" destId="{E26CA5AF-6665-4DC8-9EC7-4CAF9E96A693}" srcOrd="2" destOrd="0" parTransId="{7D9186DB-C274-4BF4-8E1B-03409867CFE9}" sibTransId="{335B8C50-F6FA-452E-AD44-31379C1E7BBB}"/>
    <dgm:cxn modelId="{A75B6532-83FD-497F-8FBF-CD98AAD8CAE4}" type="presOf" srcId="{E26CA5AF-6665-4DC8-9EC7-4CAF9E96A693}" destId="{8DF51739-6365-49FC-92FD-1C39B5956541}" srcOrd="0" destOrd="0" presId="urn:microsoft.com/office/officeart/2005/8/layout/process2"/>
    <dgm:cxn modelId="{02AF9C36-9390-431A-B706-F334E788960C}" type="presOf" srcId="{40FB04BC-B891-45FC-A41C-D9BA40B285BE}" destId="{365E994E-A88C-4CDB-8B9C-035884D3E2FC}" srcOrd="0" destOrd="0" presId="urn:microsoft.com/office/officeart/2005/8/layout/process2"/>
    <dgm:cxn modelId="{844B613D-BBCD-4F0C-B3CC-ED28F63C6431}" srcId="{C00DEA1E-7F8C-46C8-851F-0075371B7545}" destId="{72686AEC-62FA-4E25-9B32-A18E0F82D01F}" srcOrd="0" destOrd="0" parTransId="{42A7AACD-E1C4-4A09-8499-F3BEC2B290AE}" sibTransId="{40FB04BC-B891-45FC-A41C-D9BA40B285BE}"/>
    <dgm:cxn modelId="{234D8B65-D263-49F1-BAA2-FDF497B42464}" type="presOf" srcId="{43A1D4D4-3ACE-4993-A806-F6D96E8C93E8}" destId="{468701C4-AF20-4E65-B8AC-7E859F597165}" srcOrd="1" destOrd="0" presId="urn:microsoft.com/office/officeart/2005/8/layout/process2"/>
    <dgm:cxn modelId="{F1835757-5EBC-4C98-99B2-569A5DFB76F1}" srcId="{C00DEA1E-7F8C-46C8-851F-0075371B7545}" destId="{31E1C527-04A2-4A2C-868A-9B6057DB8134}" srcOrd="1" destOrd="0" parTransId="{DCF194CC-AE1D-44EE-A609-0B261B0D99CE}" sibTransId="{43A1D4D4-3ACE-4993-A806-F6D96E8C93E8}"/>
    <dgm:cxn modelId="{EA524196-E040-4725-8279-C6D4530E2432}" type="presOf" srcId="{31E1C527-04A2-4A2C-868A-9B6057DB8134}" destId="{49E88820-7F29-4B29-A3A6-8FB8C1A30263}" srcOrd="0" destOrd="0" presId="urn:microsoft.com/office/officeart/2005/8/layout/process2"/>
    <dgm:cxn modelId="{8E69D59C-8658-4171-9B19-FDDD040E3F1C}" type="presOf" srcId="{E7297C45-E220-4EBA-8E19-EE0146844F79}" destId="{F8AB4947-D490-4C17-A575-843B5E05E19E}" srcOrd="0" destOrd="0" presId="urn:microsoft.com/office/officeart/2005/8/layout/process2"/>
    <dgm:cxn modelId="{5475179D-78E0-4862-8001-40C6889774E0}" type="presOf" srcId="{335B8C50-F6FA-452E-AD44-31379C1E7BBB}" destId="{17092370-3702-4D17-8FF5-409FCA971A3A}" srcOrd="0" destOrd="0" presId="urn:microsoft.com/office/officeart/2005/8/layout/process2"/>
    <dgm:cxn modelId="{11A324B0-197B-4379-B823-D038D5D113F8}" srcId="{C00DEA1E-7F8C-46C8-851F-0075371B7545}" destId="{E7297C45-E220-4EBA-8E19-EE0146844F79}" srcOrd="3" destOrd="0" parTransId="{26426512-65A2-4C7C-9DFC-D88A80C4753B}" sibTransId="{45C26DD4-166C-4D15-B299-280655857F8E}"/>
    <dgm:cxn modelId="{6FF1BCD7-6514-4691-9681-61D8A3B3FDD1}" type="presOf" srcId="{40FB04BC-B891-45FC-A41C-D9BA40B285BE}" destId="{438DD5FA-DFE3-4BE4-9C49-8B1C24C9AB5C}" srcOrd="1" destOrd="0" presId="urn:microsoft.com/office/officeart/2005/8/layout/process2"/>
    <dgm:cxn modelId="{449200DA-937C-42A6-9DFD-8761EAD69A4C}" type="presOf" srcId="{72686AEC-62FA-4E25-9B32-A18E0F82D01F}" destId="{E740E24A-80E6-4F0F-A60C-56B81C954462}" srcOrd="0" destOrd="0" presId="urn:microsoft.com/office/officeart/2005/8/layout/process2"/>
    <dgm:cxn modelId="{BB3891E1-6278-46A6-A204-63F3D239E278}" type="presOf" srcId="{C00DEA1E-7F8C-46C8-851F-0075371B7545}" destId="{085C28FA-D303-4C48-8EDF-1DB83186258A}" srcOrd="0" destOrd="0" presId="urn:microsoft.com/office/officeart/2005/8/layout/process2"/>
    <dgm:cxn modelId="{B026DBE2-3B1B-4C2D-BFD5-3712C943A9AC}" type="presOf" srcId="{43A1D4D4-3ACE-4993-A806-F6D96E8C93E8}" destId="{136CEF0A-ABFC-4F00-81AD-722A544A0EE0}" srcOrd="0" destOrd="0" presId="urn:microsoft.com/office/officeart/2005/8/layout/process2"/>
    <dgm:cxn modelId="{CDD3D1FB-C8ED-435C-865C-99BA7D4FFE6C}" type="presOf" srcId="{335B8C50-F6FA-452E-AD44-31379C1E7BBB}" destId="{EEAF37E3-C785-4512-AD20-4B338D0FEFC9}" srcOrd="1" destOrd="0" presId="urn:microsoft.com/office/officeart/2005/8/layout/process2"/>
    <dgm:cxn modelId="{EBFE12F8-B78D-4231-B1DE-CF188E61FFB2}" type="presParOf" srcId="{085C28FA-D303-4C48-8EDF-1DB83186258A}" destId="{E740E24A-80E6-4F0F-A60C-56B81C954462}" srcOrd="0" destOrd="0" presId="urn:microsoft.com/office/officeart/2005/8/layout/process2"/>
    <dgm:cxn modelId="{3946B6F6-D4CE-4CBC-A3FB-A65991FC0F77}" type="presParOf" srcId="{085C28FA-D303-4C48-8EDF-1DB83186258A}" destId="{365E994E-A88C-4CDB-8B9C-035884D3E2FC}" srcOrd="1" destOrd="0" presId="urn:microsoft.com/office/officeart/2005/8/layout/process2"/>
    <dgm:cxn modelId="{E7570617-1BD6-47A5-9412-F74D9C9ACB29}" type="presParOf" srcId="{365E994E-A88C-4CDB-8B9C-035884D3E2FC}" destId="{438DD5FA-DFE3-4BE4-9C49-8B1C24C9AB5C}" srcOrd="0" destOrd="0" presId="urn:microsoft.com/office/officeart/2005/8/layout/process2"/>
    <dgm:cxn modelId="{40A20A43-E1AB-4226-8D6A-0CE2332D95A7}" type="presParOf" srcId="{085C28FA-D303-4C48-8EDF-1DB83186258A}" destId="{49E88820-7F29-4B29-A3A6-8FB8C1A30263}" srcOrd="2" destOrd="0" presId="urn:microsoft.com/office/officeart/2005/8/layout/process2"/>
    <dgm:cxn modelId="{D96F8A79-9363-4E6B-8D82-2E892572D3C6}" type="presParOf" srcId="{085C28FA-D303-4C48-8EDF-1DB83186258A}" destId="{136CEF0A-ABFC-4F00-81AD-722A544A0EE0}" srcOrd="3" destOrd="0" presId="urn:microsoft.com/office/officeart/2005/8/layout/process2"/>
    <dgm:cxn modelId="{E06EAD27-DC9F-4466-8436-231C276FF939}" type="presParOf" srcId="{136CEF0A-ABFC-4F00-81AD-722A544A0EE0}" destId="{468701C4-AF20-4E65-B8AC-7E859F597165}" srcOrd="0" destOrd="0" presId="urn:microsoft.com/office/officeart/2005/8/layout/process2"/>
    <dgm:cxn modelId="{2A34C81D-2775-4990-B25C-8A9CCF377201}" type="presParOf" srcId="{085C28FA-D303-4C48-8EDF-1DB83186258A}" destId="{8DF51739-6365-49FC-92FD-1C39B5956541}" srcOrd="4" destOrd="0" presId="urn:microsoft.com/office/officeart/2005/8/layout/process2"/>
    <dgm:cxn modelId="{6E77A952-AB63-4E55-9561-A78869D915FA}" type="presParOf" srcId="{085C28FA-D303-4C48-8EDF-1DB83186258A}" destId="{17092370-3702-4D17-8FF5-409FCA971A3A}" srcOrd="5" destOrd="0" presId="urn:microsoft.com/office/officeart/2005/8/layout/process2"/>
    <dgm:cxn modelId="{11563C5C-94BD-41ED-94E7-7A3C7D50B795}" type="presParOf" srcId="{17092370-3702-4D17-8FF5-409FCA971A3A}" destId="{EEAF37E3-C785-4512-AD20-4B338D0FEFC9}" srcOrd="0" destOrd="0" presId="urn:microsoft.com/office/officeart/2005/8/layout/process2"/>
    <dgm:cxn modelId="{F11E9206-17C0-4F9B-BB3A-2D5E2BC7D928}" type="presParOf" srcId="{085C28FA-D303-4C48-8EDF-1DB83186258A}" destId="{F8AB4947-D490-4C17-A575-843B5E05E19E}"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2053753" y="1984"/>
          <a:ext cx="1988492" cy="738187"/>
        </a:xfrm>
        <a:prstGeom prst="roundRect">
          <a:avLst>
            <a:gd name="adj" fmla="val 10000"/>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dirty="0" err="1">
              <a:latin typeface="Garamond" panose="02020404030301010803" pitchFamily="18" charset="0"/>
            </a:rPr>
            <a:t>Pre</a:t>
          </a:r>
          <a:r>
            <a:rPr lang="it-IT" sz="2400" kern="1200" dirty="0">
              <a:latin typeface="Garamond" panose="02020404030301010803" pitchFamily="18" charset="0"/>
            </a:rPr>
            <a:t>-processing</a:t>
          </a:r>
          <a:endParaRPr lang="en-GB" sz="2400" kern="1200" dirty="0">
            <a:latin typeface="Garamond" panose="02020404030301010803" pitchFamily="18" charset="0"/>
          </a:endParaRPr>
        </a:p>
      </dsp:txBody>
      <dsp:txXfrm>
        <a:off x="2075374" y="23605"/>
        <a:ext cx="1945250" cy="694945"/>
      </dsp:txXfrm>
    </dsp:sp>
    <dsp:sp modelId="{365E994E-A88C-4CDB-8B9C-035884D3E2FC}">
      <dsp:nvSpPr>
        <dsp:cNvPr id="0" name=""/>
        <dsp:cNvSpPr/>
      </dsp:nvSpPr>
      <dsp:spPr>
        <a:xfrm rot="5400000">
          <a:off x="2909589" y="758626"/>
          <a:ext cx="276820" cy="332184"/>
        </a:xfrm>
        <a:prstGeom prst="rightArrow">
          <a:avLst>
            <a:gd name="adj1" fmla="val 60000"/>
            <a:gd name="adj2" fmla="val 50000"/>
          </a:avLst>
        </a:prstGeom>
        <a:solidFill>
          <a:schemeClr val="accent4">
            <a:shade val="9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2948344" y="786308"/>
        <a:ext cx="199310" cy="193774"/>
      </dsp:txXfrm>
    </dsp:sp>
    <dsp:sp modelId="{49E88820-7F29-4B29-A3A6-8FB8C1A30263}">
      <dsp:nvSpPr>
        <dsp:cNvPr id="0" name=""/>
        <dsp:cNvSpPr/>
      </dsp:nvSpPr>
      <dsp:spPr>
        <a:xfrm>
          <a:off x="2053753" y="1109265"/>
          <a:ext cx="1988492" cy="738187"/>
        </a:xfrm>
        <a:prstGeom prst="roundRect">
          <a:avLst>
            <a:gd name="adj" fmla="val 10000"/>
          </a:avLst>
        </a:prstGeom>
        <a:gradFill rotWithShape="0">
          <a:gsLst>
            <a:gs pos="0">
              <a:schemeClr val="accent4">
                <a:alpha val="90000"/>
                <a:hueOff val="0"/>
                <a:satOff val="0"/>
                <a:lumOff val="0"/>
                <a:alphaOff val="-13333"/>
                <a:satMod val="103000"/>
                <a:lumMod val="102000"/>
                <a:tint val="94000"/>
              </a:schemeClr>
            </a:gs>
            <a:gs pos="50000">
              <a:schemeClr val="accent4">
                <a:alpha val="90000"/>
                <a:hueOff val="0"/>
                <a:satOff val="0"/>
                <a:lumOff val="0"/>
                <a:alphaOff val="-13333"/>
                <a:satMod val="110000"/>
                <a:lumMod val="100000"/>
                <a:shade val="100000"/>
              </a:schemeClr>
            </a:gs>
            <a:gs pos="100000">
              <a:schemeClr val="accent4">
                <a:alpha val="90000"/>
                <a:hueOff val="0"/>
                <a:satOff val="0"/>
                <a:lumOff val="0"/>
                <a:alphaOff val="-13333"/>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dirty="0">
              <a:latin typeface="Garamond" panose="02020404030301010803" pitchFamily="18" charset="0"/>
            </a:rPr>
            <a:t>Split</a:t>
          </a:r>
          <a:endParaRPr lang="en-GB" sz="2400" kern="1200" dirty="0">
            <a:latin typeface="Garamond" panose="02020404030301010803" pitchFamily="18" charset="0"/>
          </a:endParaRPr>
        </a:p>
      </dsp:txBody>
      <dsp:txXfrm>
        <a:off x="2075374" y="1130886"/>
        <a:ext cx="1945250" cy="694945"/>
      </dsp:txXfrm>
    </dsp:sp>
    <dsp:sp modelId="{136CEF0A-ABFC-4F00-81AD-722A544A0EE0}">
      <dsp:nvSpPr>
        <dsp:cNvPr id="0" name=""/>
        <dsp:cNvSpPr/>
      </dsp:nvSpPr>
      <dsp:spPr>
        <a:xfrm rot="5400000">
          <a:off x="2909589" y="1865907"/>
          <a:ext cx="276820" cy="332184"/>
        </a:xfrm>
        <a:prstGeom prst="rightArrow">
          <a:avLst>
            <a:gd name="adj1" fmla="val 60000"/>
            <a:gd name="adj2" fmla="val 50000"/>
          </a:avLst>
        </a:prstGeom>
        <a:solidFill>
          <a:schemeClr val="accent4">
            <a:shade val="90000"/>
            <a:hueOff val="148021"/>
            <a:satOff val="-24658"/>
            <a:lumOff val="25174"/>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2948344" y="1893589"/>
        <a:ext cx="199310" cy="193774"/>
      </dsp:txXfrm>
    </dsp:sp>
    <dsp:sp modelId="{8DF51739-6365-49FC-92FD-1C39B5956541}">
      <dsp:nvSpPr>
        <dsp:cNvPr id="0" name=""/>
        <dsp:cNvSpPr/>
      </dsp:nvSpPr>
      <dsp:spPr>
        <a:xfrm>
          <a:off x="2053753" y="2216546"/>
          <a:ext cx="1988492" cy="738187"/>
        </a:xfrm>
        <a:prstGeom prst="roundRect">
          <a:avLst>
            <a:gd name="adj" fmla="val 10000"/>
          </a:avLst>
        </a:prstGeom>
        <a:gradFill rotWithShape="0">
          <a:gsLst>
            <a:gs pos="0">
              <a:schemeClr val="accent4">
                <a:alpha val="90000"/>
                <a:hueOff val="0"/>
                <a:satOff val="0"/>
                <a:lumOff val="0"/>
                <a:alphaOff val="-26667"/>
                <a:satMod val="103000"/>
                <a:lumMod val="102000"/>
                <a:tint val="94000"/>
              </a:schemeClr>
            </a:gs>
            <a:gs pos="50000">
              <a:schemeClr val="accent4">
                <a:alpha val="90000"/>
                <a:hueOff val="0"/>
                <a:satOff val="0"/>
                <a:lumOff val="0"/>
                <a:alphaOff val="-26667"/>
                <a:satMod val="110000"/>
                <a:lumMod val="100000"/>
                <a:shade val="100000"/>
              </a:schemeClr>
            </a:gs>
            <a:gs pos="100000">
              <a:schemeClr val="accent4">
                <a:alpha val="90000"/>
                <a:hueOff val="0"/>
                <a:satOff val="0"/>
                <a:lumOff val="0"/>
                <a:alphaOff val="-26667"/>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dirty="0">
              <a:latin typeface="Garamond" panose="02020404030301010803" pitchFamily="18" charset="0"/>
            </a:rPr>
            <a:t>Models</a:t>
          </a:r>
        </a:p>
      </dsp:txBody>
      <dsp:txXfrm>
        <a:off x="2075374" y="2238167"/>
        <a:ext cx="1945250" cy="694945"/>
      </dsp:txXfrm>
    </dsp:sp>
    <dsp:sp modelId="{17092370-3702-4D17-8FF5-409FCA971A3A}">
      <dsp:nvSpPr>
        <dsp:cNvPr id="0" name=""/>
        <dsp:cNvSpPr/>
      </dsp:nvSpPr>
      <dsp:spPr>
        <a:xfrm rot="5400000">
          <a:off x="2909589" y="2973189"/>
          <a:ext cx="276820" cy="332184"/>
        </a:xfrm>
        <a:prstGeom prst="rightArrow">
          <a:avLst>
            <a:gd name="adj1" fmla="val 60000"/>
            <a:gd name="adj2" fmla="val 50000"/>
          </a:avLst>
        </a:prstGeom>
        <a:solidFill>
          <a:schemeClr val="accent4">
            <a:shade val="90000"/>
            <a:hueOff val="296041"/>
            <a:satOff val="-49317"/>
            <a:lumOff val="50348"/>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2948344" y="3000871"/>
        <a:ext cx="199310" cy="193774"/>
      </dsp:txXfrm>
    </dsp:sp>
    <dsp:sp modelId="{F8AB4947-D490-4C17-A575-843B5E05E19E}">
      <dsp:nvSpPr>
        <dsp:cNvPr id="0" name=""/>
        <dsp:cNvSpPr/>
      </dsp:nvSpPr>
      <dsp:spPr>
        <a:xfrm>
          <a:off x="2053753" y="3323828"/>
          <a:ext cx="1988492" cy="738187"/>
        </a:xfrm>
        <a:prstGeom prst="roundRect">
          <a:avLst>
            <a:gd name="adj" fmla="val 10000"/>
          </a:avLst>
        </a:prstGeom>
        <a:gradFill rotWithShape="0">
          <a:gsLst>
            <a:gs pos="0">
              <a:schemeClr val="accent4">
                <a:alpha val="90000"/>
                <a:hueOff val="0"/>
                <a:satOff val="0"/>
                <a:lumOff val="0"/>
                <a:alphaOff val="-40000"/>
                <a:satMod val="103000"/>
                <a:lumMod val="102000"/>
                <a:tint val="94000"/>
              </a:schemeClr>
            </a:gs>
            <a:gs pos="50000">
              <a:schemeClr val="accent4">
                <a:alpha val="90000"/>
                <a:hueOff val="0"/>
                <a:satOff val="0"/>
                <a:lumOff val="0"/>
                <a:alphaOff val="-40000"/>
                <a:satMod val="110000"/>
                <a:lumMod val="100000"/>
                <a:shade val="100000"/>
              </a:schemeClr>
            </a:gs>
            <a:gs pos="100000">
              <a:schemeClr val="accent4">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dirty="0">
              <a:latin typeface="Garamond" panose="02020404030301010803" pitchFamily="18" charset="0"/>
            </a:rPr>
            <a:t>Evaluation</a:t>
          </a:r>
          <a:endParaRPr lang="en-GB" sz="2400" kern="1200" dirty="0">
            <a:latin typeface="Garamond" panose="02020404030301010803" pitchFamily="18" charset="0"/>
          </a:endParaRPr>
        </a:p>
      </dsp:txBody>
      <dsp:txXfrm>
        <a:off x="2075374" y="3345449"/>
        <a:ext cx="1945250" cy="6949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Model 1</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chemeClr val="bg1"/>
        </a:solidFill>
        <a:ln w="19050" cap="flat" cmpd="sng" algn="ctr">
          <a:solidFill>
            <a:srgbClr val="86263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Evaluation</a:t>
          </a:r>
          <a:endParaRPr lang="en-GB" sz="1200" kern="1200" dirty="0">
            <a:solidFill>
              <a:srgbClr val="000000"/>
            </a:solidFill>
            <a:latin typeface="Garamond" panose="02020404030301010803" pitchFamily="18" charset="0"/>
          </a:endParaRPr>
        </a:p>
      </dsp:txBody>
      <dsp:txXfrm>
        <a:off x="11383" y="1762382"/>
        <a:ext cx="934981" cy="3658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Model 2</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chemeClr val="bg1"/>
        </a:solidFill>
        <a:ln w="19050" cap="flat" cmpd="sng" algn="ctr">
          <a:solidFill>
            <a:srgbClr val="86263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Evaluation</a:t>
          </a:r>
          <a:endParaRPr lang="en-GB" sz="1200" kern="1200" dirty="0">
            <a:solidFill>
              <a:srgbClr val="000000"/>
            </a:solidFill>
            <a:latin typeface="Garamond" panose="02020404030301010803" pitchFamily="18" charset="0"/>
          </a:endParaRPr>
        </a:p>
      </dsp:txBody>
      <dsp:txXfrm>
        <a:off x="11383" y="1762382"/>
        <a:ext cx="934981" cy="3658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rgbClr val="872636"/>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chemeClr val="bg1"/>
              </a:solidFill>
              <a:latin typeface="Garamond" panose="02020404030301010803" pitchFamily="18" charset="0"/>
            </a:rPr>
            <a:t>Pre</a:t>
          </a:r>
          <a:r>
            <a:rPr lang="it-IT" sz="1200" kern="1200" dirty="0">
              <a:solidFill>
                <a:schemeClr val="bg1"/>
              </a:solidFill>
              <a:latin typeface="Garamond" panose="02020404030301010803" pitchFamily="18" charset="0"/>
            </a:rPr>
            <a:t>-processing</a:t>
          </a:r>
          <a:endParaRPr lang="en-GB" sz="1200" kern="1200" dirty="0">
            <a:solidFill>
              <a:schemeClr val="bg1"/>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rgbClr val="872636"/>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Split</a:t>
          </a:r>
          <a:endParaRPr lang="en-GB" sz="1200" kern="1200" dirty="0">
            <a:solidFill>
              <a:schemeClr val="bg1"/>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Model 2</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chemeClr val="bg1"/>
        </a:solidFill>
        <a:ln w="19050" cap="flat" cmpd="sng" algn="ctr">
          <a:solidFill>
            <a:srgbClr val="86263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Evaluation</a:t>
          </a:r>
          <a:endParaRPr lang="en-GB" sz="1200" kern="1200" dirty="0">
            <a:solidFill>
              <a:srgbClr val="000000"/>
            </a:solidFill>
            <a:latin typeface="Garamond" panose="02020404030301010803" pitchFamily="18" charset="0"/>
          </a:endParaRPr>
        </a:p>
      </dsp:txBody>
      <dsp:txXfrm>
        <a:off x="11383" y="1762382"/>
        <a:ext cx="934981" cy="3658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noFill/>
        <a:ln w="19050" cap="flat" cmpd="sng" algn="ctr">
          <a:solidFill>
            <a:schemeClr val="tx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Train</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Evaluation 1</a:t>
          </a:r>
          <a:endParaRPr lang="en-GB" sz="1200" kern="1200" dirty="0">
            <a:solidFill>
              <a:schemeClr val="bg1"/>
            </a:solidFill>
            <a:latin typeface="Garamond" panose="02020404030301010803" pitchFamily="18" charset="0"/>
          </a:endParaRPr>
        </a:p>
      </dsp:txBody>
      <dsp:txXfrm>
        <a:off x="11383" y="1762382"/>
        <a:ext cx="934981" cy="3658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noFill/>
        <a:ln w="19050" cap="flat" cmpd="sng" algn="ctr">
          <a:solidFill>
            <a:schemeClr val="tx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Train</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Evaluation 1</a:t>
          </a:r>
          <a:endParaRPr lang="en-GB" sz="1200" kern="1200" dirty="0">
            <a:solidFill>
              <a:schemeClr val="bg1"/>
            </a:solidFill>
            <a:latin typeface="Garamond" panose="02020404030301010803" pitchFamily="18" charset="0"/>
          </a:endParaRPr>
        </a:p>
      </dsp:txBody>
      <dsp:txXfrm>
        <a:off x="11383" y="1762382"/>
        <a:ext cx="934981" cy="3658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noFill/>
        <a:ln w="19050" cap="flat" cmpd="sng" algn="ctr">
          <a:solidFill>
            <a:schemeClr val="tx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Train</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Evaluation 2</a:t>
          </a:r>
          <a:endParaRPr lang="en-GB" sz="1200" kern="1200" dirty="0">
            <a:solidFill>
              <a:schemeClr val="bg1"/>
            </a:solidFill>
            <a:latin typeface="Garamond" panose="02020404030301010803" pitchFamily="18" charset="0"/>
          </a:endParaRPr>
        </a:p>
      </dsp:txBody>
      <dsp:txXfrm>
        <a:off x="11383" y="1762382"/>
        <a:ext cx="934981" cy="3658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noFill/>
        <a:ln w="19050" cap="flat" cmpd="sng" algn="ctr">
          <a:solidFill>
            <a:schemeClr val="tx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Train</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Evaluation 2</a:t>
          </a:r>
          <a:endParaRPr lang="en-GB" sz="1200" kern="1200" dirty="0">
            <a:solidFill>
              <a:schemeClr val="bg1"/>
            </a:solidFill>
            <a:latin typeface="Garamond" panose="02020404030301010803" pitchFamily="18" charset="0"/>
          </a:endParaRPr>
        </a:p>
      </dsp:txBody>
      <dsp:txXfrm>
        <a:off x="11383" y="1762382"/>
        <a:ext cx="934981" cy="3658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noFill/>
        <a:ln w="19050" cap="flat" cmpd="sng" algn="ctr">
          <a:solidFill>
            <a:schemeClr val="tx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Train</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Evaluation </a:t>
          </a:r>
          <a:endParaRPr lang="en-GB" sz="1200" kern="1200" dirty="0">
            <a:solidFill>
              <a:schemeClr val="bg1"/>
            </a:solidFill>
            <a:latin typeface="Garamond" panose="02020404030301010803" pitchFamily="18" charset="0"/>
          </a:endParaRPr>
        </a:p>
      </dsp:txBody>
      <dsp:txXfrm>
        <a:off x="11383" y="1762382"/>
        <a:ext cx="934981" cy="365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DA7DA-F56B-41FE-B72B-E1CEF6EA1F6D}">
      <dsp:nvSpPr>
        <dsp:cNvPr id="0" name=""/>
        <dsp:cNvSpPr/>
      </dsp:nvSpPr>
      <dsp:spPr>
        <a:xfrm>
          <a:off x="922" y="558248"/>
          <a:ext cx="986988" cy="986988"/>
        </a:xfrm>
        <a:prstGeom prst="roundRect">
          <a:avLst>
            <a:gd name="adj" fmla="val 10000"/>
          </a:avLst>
        </a:prstGeom>
        <a:blipFill>
          <a:blip xmlns:r="http://schemas.openxmlformats.org/officeDocument/2006/relationships" r:embed="rId1"/>
          <a:srcRect/>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6BE846C-1B7A-4D07-98F7-B36036632AED}">
      <dsp:nvSpPr>
        <dsp:cNvPr id="0" name=""/>
        <dsp:cNvSpPr/>
      </dsp:nvSpPr>
      <dsp:spPr>
        <a:xfrm>
          <a:off x="99942" y="1561452"/>
          <a:ext cx="807741" cy="214393"/>
        </a:xfrm>
        <a:prstGeom prst="roundRect">
          <a:avLst>
            <a:gd name="adj" fmla="val 10000"/>
          </a:avLst>
        </a:prstGeom>
        <a:solidFill>
          <a:srgbClr val="822433"/>
        </a:solidFill>
        <a:ln>
          <a:solidFill>
            <a:srgbClr val="000000"/>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it-IT" sz="900" kern="1200" dirty="0">
              <a:latin typeface="Garamond" panose="02020404030301010803" pitchFamily="18" charset="0"/>
            </a:rPr>
            <a:t>Input</a:t>
          </a:r>
          <a:endParaRPr lang="en-GB" sz="900" kern="1200" dirty="0">
            <a:latin typeface="Garamond" panose="02020404030301010803" pitchFamily="18" charset="0"/>
          </a:endParaRPr>
        </a:p>
      </dsp:txBody>
      <dsp:txXfrm>
        <a:off x="106221" y="1567731"/>
        <a:ext cx="795183" cy="201835"/>
      </dsp:txXfrm>
    </dsp:sp>
    <dsp:sp modelId="{6E49F27C-2350-4676-B1AD-528C5F44E600}">
      <dsp:nvSpPr>
        <dsp:cNvPr id="0" name=""/>
        <dsp:cNvSpPr/>
      </dsp:nvSpPr>
      <dsp:spPr>
        <a:xfrm>
          <a:off x="1146658" y="933162"/>
          <a:ext cx="158747" cy="237159"/>
        </a:xfrm>
        <a:prstGeom prst="rightArrow">
          <a:avLst>
            <a:gd name="adj1" fmla="val 60000"/>
            <a:gd name="adj2" fmla="val 50000"/>
          </a:avLst>
        </a:prstGeom>
        <a:solidFill>
          <a:srgbClr val="822433"/>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1146658" y="980594"/>
        <a:ext cx="111123" cy="142295"/>
      </dsp:txXfrm>
    </dsp:sp>
    <dsp:sp modelId="{72FD62C6-7EDD-499C-AC0F-0B82060E7D32}">
      <dsp:nvSpPr>
        <dsp:cNvPr id="0" name=""/>
        <dsp:cNvSpPr/>
      </dsp:nvSpPr>
      <dsp:spPr>
        <a:xfrm>
          <a:off x="1441475" y="558248"/>
          <a:ext cx="986988" cy="986988"/>
        </a:xfrm>
        <a:prstGeom prst="roundRect">
          <a:avLst>
            <a:gd name="adj" fmla="val 10000"/>
          </a:avLst>
        </a:prstGeom>
        <a:blipFill>
          <a:blip xmlns:r="http://schemas.openxmlformats.org/officeDocument/2006/relationships" r:embed="rId2"/>
          <a:srcRect/>
          <a:stretch>
            <a:fillRect l="-31000" r="-31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39D3C97-5128-4A36-91D9-BEEF94A28B34}">
      <dsp:nvSpPr>
        <dsp:cNvPr id="0" name=""/>
        <dsp:cNvSpPr/>
      </dsp:nvSpPr>
      <dsp:spPr>
        <a:xfrm>
          <a:off x="1540495" y="1561452"/>
          <a:ext cx="807741" cy="214393"/>
        </a:xfrm>
        <a:prstGeom prst="roundRect">
          <a:avLst>
            <a:gd name="adj" fmla="val 10000"/>
          </a:avLst>
        </a:prstGeom>
        <a:solidFill>
          <a:srgbClr val="822433"/>
        </a:solidFill>
        <a:ln>
          <a:solidFill>
            <a:srgbClr val="000000"/>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it-IT" sz="900" kern="1200" dirty="0">
              <a:latin typeface="Garamond" panose="02020404030301010803" pitchFamily="18" charset="0"/>
            </a:rPr>
            <a:t>Output</a:t>
          </a:r>
          <a:endParaRPr lang="en-GB" sz="900" kern="1200" dirty="0">
            <a:latin typeface="Garamond" panose="02020404030301010803" pitchFamily="18" charset="0"/>
          </a:endParaRPr>
        </a:p>
      </dsp:txBody>
      <dsp:txXfrm>
        <a:off x="1546774" y="1567731"/>
        <a:ext cx="795183" cy="201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DA7DA-F56B-41FE-B72B-E1CEF6EA1F6D}">
      <dsp:nvSpPr>
        <dsp:cNvPr id="0" name=""/>
        <dsp:cNvSpPr/>
      </dsp:nvSpPr>
      <dsp:spPr>
        <a:xfrm>
          <a:off x="922" y="558248"/>
          <a:ext cx="986988" cy="986988"/>
        </a:xfrm>
        <a:prstGeom prst="roundRect">
          <a:avLst>
            <a:gd name="adj" fmla="val 10000"/>
          </a:avLst>
        </a:prstGeom>
        <a:blipFill>
          <a:blip xmlns:r="http://schemas.openxmlformats.org/officeDocument/2006/relationships" r:embed="rId1"/>
          <a:srcRect/>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6BE846C-1B7A-4D07-98F7-B36036632AED}">
      <dsp:nvSpPr>
        <dsp:cNvPr id="0" name=""/>
        <dsp:cNvSpPr/>
      </dsp:nvSpPr>
      <dsp:spPr>
        <a:xfrm>
          <a:off x="99942" y="1561452"/>
          <a:ext cx="807741" cy="214393"/>
        </a:xfrm>
        <a:prstGeom prst="roundRect">
          <a:avLst>
            <a:gd name="adj" fmla="val 10000"/>
          </a:avLst>
        </a:prstGeom>
        <a:solidFill>
          <a:srgbClr val="822433"/>
        </a:solidFill>
        <a:ln>
          <a:solidFill>
            <a:srgbClr val="000000"/>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it-IT" sz="900" kern="1200" dirty="0">
              <a:latin typeface="Garamond" panose="02020404030301010803" pitchFamily="18" charset="0"/>
            </a:rPr>
            <a:t>Input</a:t>
          </a:r>
          <a:endParaRPr lang="en-GB" sz="900" kern="1200" dirty="0">
            <a:latin typeface="Garamond" panose="02020404030301010803" pitchFamily="18" charset="0"/>
          </a:endParaRPr>
        </a:p>
      </dsp:txBody>
      <dsp:txXfrm>
        <a:off x="106221" y="1567731"/>
        <a:ext cx="795183" cy="201835"/>
      </dsp:txXfrm>
    </dsp:sp>
    <dsp:sp modelId="{6E49F27C-2350-4676-B1AD-528C5F44E600}">
      <dsp:nvSpPr>
        <dsp:cNvPr id="0" name=""/>
        <dsp:cNvSpPr/>
      </dsp:nvSpPr>
      <dsp:spPr>
        <a:xfrm>
          <a:off x="1146658" y="933162"/>
          <a:ext cx="158747" cy="237159"/>
        </a:xfrm>
        <a:prstGeom prst="rightArrow">
          <a:avLst>
            <a:gd name="adj1" fmla="val 60000"/>
            <a:gd name="adj2" fmla="val 50000"/>
          </a:avLst>
        </a:prstGeom>
        <a:solidFill>
          <a:srgbClr val="822433"/>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1146658" y="980594"/>
        <a:ext cx="111123" cy="142295"/>
      </dsp:txXfrm>
    </dsp:sp>
    <dsp:sp modelId="{72FD62C6-7EDD-499C-AC0F-0B82060E7D32}">
      <dsp:nvSpPr>
        <dsp:cNvPr id="0" name=""/>
        <dsp:cNvSpPr/>
      </dsp:nvSpPr>
      <dsp:spPr>
        <a:xfrm>
          <a:off x="1441475" y="558248"/>
          <a:ext cx="986988" cy="986988"/>
        </a:xfrm>
        <a:prstGeom prst="roundRect">
          <a:avLst>
            <a:gd name="adj" fmla="val 10000"/>
          </a:avLst>
        </a:prstGeom>
        <a:blipFill>
          <a:blip xmlns:r="http://schemas.openxmlformats.org/officeDocument/2006/relationships" r:embed="rId2"/>
          <a:srcRect/>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39D3C97-5128-4A36-91D9-BEEF94A28B34}">
      <dsp:nvSpPr>
        <dsp:cNvPr id="0" name=""/>
        <dsp:cNvSpPr/>
      </dsp:nvSpPr>
      <dsp:spPr>
        <a:xfrm>
          <a:off x="1540495" y="1561452"/>
          <a:ext cx="807741" cy="214393"/>
        </a:xfrm>
        <a:prstGeom prst="roundRect">
          <a:avLst>
            <a:gd name="adj" fmla="val 10000"/>
          </a:avLst>
        </a:prstGeom>
        <a:solidFill>
          <a:srgbClr val="822433"/>
        </a:solidFill>
        <a:ln>
          <a:solidFill>
            <a:srgbClr val="000000"/>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it-IT" sz="900" kern="1200" dirty="0">
              <a:latin typeface="Garamond" panose="02020404030301010803" pitchFamily="18" charset="0"/>
            </a:rPr>
            <a:t>Output</a:t>
          </a:r>
          <a:endParaRPr lang="en-GB" sz="900" kern="1200" dirty="0">
            <a:latin typeface="Garamond" panose="02020404030301010803" pitchFamily="18" charset="0"/>
          </a:endParaRPr>
        </a:p>
      </dsp:txBody>
      <dsp:txXfrm>
        <a:off x="1546774" y="1567731"/>
        <a:ext cx="795183" cy="201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rgbClr val="862635"/>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latin typeface="Garamond" panose="02020404030301010803" pitchFamily="18" charset="0"/>
            </a:rPr>
            <a:t>Pre</a:t>
          </a:r>
          <a:r>
            <a:rPr lang="it-IT" sz="1200" kern="1200" dirty="0">
              <a:latin typeface="Garamond" panose="02020404030301010803" pitchFamily="18" charset="0"/>
            </a:rPr>
            <a:t>-processing </a:t>
          </a:r>
          <a:endParaRPr lang="en-GB" sz="1200" kern="1200" dirty="0">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rgbClr val="872636"/>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latin typeface="Garamond" panose="02020404030301010803" pitchFamily="18" charset="0"/>
            </a:rPr>
            <a:t>Split</a:t>
          </a:r>
          <a:endParaRPr lang="en-GB" sz="1200" kern="1200" dirty="0">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solidFill>
          <a:schemeClr val="bg1">
            <a:alpha val="63333"/>
          </a:schemeClr>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Models</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chemeClr val="bg1">
            <a:alpha val="50000"/>
          </a:schemeClr>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Evaluation</a:t>
          </a:r>
          <a:endParaRPr lang="en-GB" sz="1200" kern="1200" dirty="0">
            <a:solidFill>
              <a:srgbClr val="000000"/>
            </a:solidFill>
            <a:latin typeface="Garamond" panose="02020404030301010803" pitchFamily="18" charset="0"/>
          </a:endParaRPr>
        </a:p>
      </dsp:txBody>
      <dsp:txXfrm>
        <a:off x="11383" y="1762382"/>
        <a:ext cx="934981" cy="3658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4C0FA-C738-4D24-B964-5EE42A5FA5DD}">
      <dsp:nvSpPr>
        <dsp:cNvPr id="0" name=""/>
        <dsp:cNvSpPr/>
      </dsp:nvSpPr>
      <dsp:spPr>
        <a:xfrm>
          <a:off x="1441079" y="0"/>
          <a:ext cx="1886447" cy="1886734"/>
        </a:xfrm>
        <a:prstGeom prst="circularArrow">
          <a:avLst>
            <a:gd name="adj1" fmla="val 10980"/>
            <a:gd name="adj2" fmla="val 1142322"/>
            <a:gd name="adj3" fmla="val 4500000"/>
            <a:gd name="adj4" fmla="val 10800000"/>
            <a:gd name="adj5" fmla="val 12500"/>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4BCAE7F9-07A7-48CA-9231-E2BFB833C3D5}">
      <dsp:nvSpPr>
        <dsp:cNvPr id="0" name=""/>
        <dsp:cNvSpPr/>
      </dsp:nvSpPr>
      <dsp:spPr>
        <a:xfrm>
          <a:off x="1858046" y="681168"/>
          <a:ext cx="1048262" cy="524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b="1" kern="1200" dirty="0">
              <a:solidFill>
                <a:srgbClr val="000000"/>
              </a:solidFill>
              <a:latin typeface="Garamond" panose="02020404030301010803" pitchFamily="18" charset="0"/>
            </a:rPr>
            <a:t>Encoder</a:t>
          </a:r>
          <a:endParaRPr lang="en-GB" sz="1500" b="1" kern="1200" dirty="0">
            <a:solidFill>
              <a:srgbClr val="000000"/>
            </a:solidFill>
            <a:latin typeface="Garamond" panose="02020404030301010803" pitchFamily="18" charset="0"/>
          </a:endParaRPr>
        </a:p>
      </dsp:txBody>
      <dsp:txXfrm>
        <a:off x="1858046" y="681168"/>
        <a:ext cx="1048262" cy="524005"/>
      </dsp:txXfrm>
    </dsp:sp>
    <dsp:sp modelId="{78C6ADF8-8DC1-465D-84B9-31113688B590}">
      <dsp:nvSpPr>
        <dsp:cNvPr id="0" name=""/>
        <dsp:cNvSpPr/>
      </dsp:nvSpPr>
      <dsp:spPr>
        <a:xfrm>
          <a:off x="917125" y="1084068"/>
          <a:ext cx="1886447" cy="1886734"/>
        </a:xfrm>
        <a:prstGeom prst="leftCircularArrow">
          <a:avLst>
            <a:gd name="adj1" fmla="val 10980"/>
            <a:gd name="adj2" fmla="val 1142322"/>
            <a:gd name="adj3" fmla="val 6300000"/>
            <a:gd name="adj4" fmla="val 18900000"/>
            <a:gd name="adj5" fmla="val 12500"/>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FEA36A25-8A5D-4441-B402-3660A51A26E5}">
      <dsp:nvSpPr>
        <dsp:cNvPr id="0" name=""/>
        <dsp:cNvSpPr/>
      </dsp:nvSpPr>
      <dsp:spPr>
        <a:xfrm>
          <a:off x="1336217" y="1771507"/>
          <a:ext cx="1048262" cy="524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b="1" kern="1200" dirty="0">
              <a:solidFill>
                <a:srgbClr val="000000"/>
              </a:solidFill>
              <a:latin typeface="Garamond" panose="02020404030301010803" pitchFamily="18" charset="0"/>
            </a:rPr>
            <a:t>FSM</a:t>
          </a:r>
          <a:endParaRPr lang="en-GB" sz="1500" b="1" kern="1200" dirty="0">
            <a:solidFill>
              <a:srgbClr val="000000"/>
            </a:solidFill>
            <a:latin typeface="Garamond" panose="02020404030301010803" pitchFamily="18" charset="0"/>
          </a:endParaRPr>
        </a:p>
      </dsp:txBody>
      <dsp:txXfrm>
        <a:off x="1336217" y="1771507"/>
        <a:ext cx="1048262" cy="524005"/>
      </dsp:txXfrm>
    </dsp:sp>
    <dsp:sp modelId="{A50984EA-A807-43CF-911E-304F7B0BE7BD}">
      <dsp:nvSpPr>
        <dsp:cNvPr id="0" name=""/>
        <dsp:cNvSpPr/>
      </dsp:nvSpPr>
      <dsp:spPr>
        <a:xfrm>
          <a:off x="1575344" y="2297865"/>
          <a:ext cx="1620750" cy="1621399"/>
        </a:xfrm>
        <a:prstGeom prst="blockArc">
          <a:avLst>
            <a:gd name="adj1" fmla="val 13500000"/>
            <a:gd name="adj2" fmla="val 10800000"/>
            <a:gd name="adj3" fmla="val 12740"/>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83C94459-CF6F-484F-A613-CFD902E4DCF7}">
      <dsp:nvSpPr>
        <dsp:cNvPr id="0" name=""/>
        <dsp:cNvSpPr/>
      </dsp:nvSpPr>
      <dsp:spPr>
        <a:xfrm>
          <a:off x="1860526" y="2863415"/>
          <a:ext cx="1048262" cy="524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b="1" kern="1200" dirty="0">
              <a:solidFill>
                <a:srgbClr val="000000"/>
              </a:solidFill>
              <a:latin typeface="Garamond" panose="02020404030301010803" pitchFamily="18" charset="0"/>
            </a:rPr>
            <a:t>Decoder</a:t>
          </a:r>
          <a:endParaRPr lang="en-GB" sz="1500" b="1" kern="1200" dirty="0">
            <a:solidFill>
              <a:srgbClr val="000000"/>
            </a:solidFill>
            <a:latin typeface="Garamond" panose="02020404030301010803" pitchFamily="18" charset="0"/>
          </a:endParaRPr>
        </a:p>
      </dsp:txBody>
      <dsp:txXfrm>
        <a:off x="1860526" y="2863415"/>
        <a:ext cx="1048262" cy="5240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Model 1</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chemeClr val="bg1"/>
        </a:solidFill>
        <a:ln w="19050" cap="flat" cmpd="sng" algn="ctr">
          <a:solidFill>
            <a:srgbClr val="86263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Evaluation</a:t>
          </a:r>
          <a:endParaRPr lang="en-GB" sz="1200" kern="1200" dirty="0">
            <a:solidFill>
              <a:srgbClr val="000000"/>
            </a:solidFill>
            <a:latin typeface="Garamond" panose="02020404030301010803" pitchFamily="18" charset="0"/>
          </a:endParaRPr>
        </a:p>
      </dsp:txBody>
      <dsp:txXfrm>
        <a:off x="11383" y="1762382"/>
        <a:ext cx="934981" cy="3658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Model 1</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chemeClr val="bg1"/>
        </a:solidFill>
        <a:ln w="19050" cap="flat" cmpd="sng" algn="ctr">
          <a:solidFill>
            <a:srgbClr val="86263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Evaluation</a:t>
          </a:r>
          <a:endParaRPr lang="en-GB" sz="1200" kern="1200" dirty="0">
            <a:solidFill>
              <a:srgbClr val="000000"/>
            </a:solidFill>
            <a:latin typeface="Garamond" panose="02020404030301010803" pitchFamily="18" charset="0"/>
          </a:endParaRPr>
        </a:p>
      </dsp:txBody>
      <dsp:txXfrm>
        <a:off x="11383" y="1762382"/>
        <a:ext cx="934981" cy="365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Model 1</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chemeClr val="bg1"/>
        </a:solidFill>
        <a:ln w="19050" cap="flat" cmpd="sng" algn="ctr">
          <a:solidFill>
            <a:srgbClr val="86263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Evaluation</a:t>
          </a:r>
          <a:endParaRPr lang="en-GB" sz="1200" kern="1200" dirty="0">
            <a:solidFill>
              <a:srgbClr val="000000"/>
            </a:solidFill>
            <a:latin typeface="Garamond" panose="02020404030301010803" pitchFamily="18" charset="0"/>
          </a:endParaRPr>
        </a:p>
      </dsp:txBody>
      <dsp:txXfrm>
        <a:off x="11383" y="1762382"/>
        <a:ext cx="934981" cy="3658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0E24A-80E6-4F0F-A60C-56B81C954462}">
      <dsp:nvSpPr>
        <dsp:cNvPr id="0" name=""/>
        <dsp:cNvSpPr/>
      </dsp:nvSpPr>
      <dsp:spPr>
        <a:xfrm>
          <a:off x="0" y="209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rgbClr val="000000"/>
              </a:solidFill>
              <a:latin typeface="Garamond" panose="02020404030301010803" pitchFamily="18" charset="0"/>
            </a:rPr>
            <a:t>Pre</a:t>
          </a:r>
          <a:r>
            <a:rPr lang="it-IT" sz="1200" kern="1200" dirty="0">
              <a:solidFill>
                <a:srgbClr val="000000"/>
              </a:solidFill>
              <a:latin typeface="Garamond" panose="02020404030301010803" pitchFamily="18" charset="0"/>
            </a:rPr>
            <a:t>-processing</a:t>
          </a:r>
          <a:endParaRPr lang="en-GB" sz="1200" kern="1200" dirty="0">
            <a:solidFill>
              <a:srgbClr val="000000"/>
            </a:solidFill>
            <a:latin typeface="Garamond" panose="02020404030301010803" pitchFamily="18" charset="0"/>
          </a:endParaRPr>
        </a:p>
      </dsp:txBody>
      <dsp:txXfrm>
        <a:off x="11383" y="13473"/>
        <a:ext cx="934981" cy="365880"/>
      </dsp:txXfrm>
    </dsp:sp>
    <dsp:sp modelId="{365E994E-A88C-4CDB-8B9C-035884D3E2FC}">
      <dsp:nvSpPr>
        <dsp:cNvPr id="0" name=""/>
        <dsp:cNvSpPr/>
      </dsp:nvSpPr>
      <dsp:spPr>
        <a:xfrm rot="5400000">
          <a:off x="406002" y="400453"/>
          <a:ext cx="145742" cy="174890"/>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415027"/>
        <a:ext cx="104934" cy="102019"/>
      </dsp:txXfrm>
    </dsp:sp>
    <dsp:sp modelId="{49E88820-7F29-4B29-A3A6-8FB8C1A30263}">
      <dsp:nvSpPr>
        <dsp:cNvPr id="0" name=""/>
        <dsp:cNvSpPr/>
      </dsp:nvSpPr>
      <dsp:spPr>
        <a:xfrm>
          <a:off x="0" y="585060"/>
          <a:ext cx="957747" cy="388646"/>
        </a:xfrm>
        <a:prstGeom prst="roundRect">
          <a:avLst>
            <a:gd name="adj" fmla="val 10000"/>
          </a:avLst>
        </a:prstGeom>
        <a:solidFill>
          <a:schemeClr val="bg1"/>
        </a:solidFill>
        <a:ln w="1905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Split</a:t>
          </a:r>
          <a:endParaRPr lang="en-GB" sz="1200" kern="1200" dirty="0">
            <a:solidFill>
              <a:srgbClr val="000000"/>
            </a:solidFill>
            <a:latin typeface="Garamond" panose="02020404030301010803" pitchFamily="18" charset="0"/>
          </a:endParaRPr>
        </a:p>
      </dsp:txBody>
      <dsp:txXfrm>
        <a:off x="11383" y="596443"/>
        <a:ext cx="934981" cy="365880"/>
      </dsp:txXfrm>
    </dsp:sp>
    <dsp:sp modelId="{136CEF0A-ABFC-4F00-81AD-722A544A0EE0}">
      <dsp:nvSpPr>
        <dsp:cNvPr id="0" name=""/>
        <dsp:cNvSpPr/>
      </dsp:nvSpPr>
      <dsp:spPr>
        <a:xfrm rot="5400000">
          <a:off x="406002" y="983422"/>
          <a:ext cx="145742" cy="174890"/>
        </a:xfrm>
        <a:prstGeom prst="rightArrow">
          <a:avLst>
            <a:gd name="adj1" fmla="val 60000"/>
            <a:gd name="adj2" fmla="val 50000"/>
          </a:avLst>
        </a:prstGeom>
        <a:solidFill>
          <a:schemeClr val="accent4">
            <a:shade val="90000"/>
            <a:hueOff val="148021"/>
            <a:satOff val="-24658"/>
            <a:lumOff val="2517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997996"/>
        <a:ext cx="104934" cy="102019"/>
      </dsp:txXfrm>
    </dsp:sp>
    <dsp:sp modelId="{8DF51739-6365-49FC-92FD-1C39B5956541}">
      <dsp:nvSpPr>
        <dsp:cNvPr id="0" name=""/>
        <dsp:cNvSpPr/>
      </dsp:nvSpPr>
      <dsp:spPr>
        <a:xfrm>
          <a:off x="0" y="1168029"/>
          <a:ext cx="957747" cy="388646"/>
        </a:xfrm>
        <a:prstGeom prst="roundRect">
          <a:avLst>
            <a:gd name="adj" fmla="val 10000"/>
          </a:avLst>
        </a:prstGeom>
        <a:solidFill>
          <a:srgbClr val="872636"/>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Garamond" panose="02020404030301010803" pitchFamily="18" charset="0"/>
            </a:rPr>
            <a:t>Model 1</a:t>
          </a:r>
        </a:p>
      </dsp:txBody>
      <dsp:txXfrm>
        <a:off x="11383" y="1179412"/>
        <a:ext cx="934981" cy="365880"/>
      </dsp:txXfrm>
    </dsp:sp>
    <dsp:sp modelId="{17092370-3702-4D17-8FF5-409FCA971A3A}">
      <dsp:nvSpPr>
        <dsp:cNvPr id="0" name=""/>
        <dsp:cNvSpPr/>
      </dsp:nvSpPr>
      <dsp:spPr>
        <a:xfrm rot="5400000">
          <a:off x="406002" y="1566392"/>
          <a:ext cx="145742" cy="174890"/>
        </a:xfrm>
        <a:prstGeom prst="rightArrow">
          <a:avLst>
            <a:gd name="adj1" fmla="val 60000"/>
            <a:gd name="adj2" fmla="val 50000"/>
          </a:avLst>
        </a:prstGeom>
        <a:solidFill>
          <a:schemeClr val="accent4">
            <a:shade val="90000"/>
            <a:hueOff val="296041"/>
            <a:satOff val="-49317"/>
            <a:lumOff val="503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5400000">
        <a:off x="426407" y="1580966"/>
        <a:ext cx="104934" cy="102019"/>
      </dsp:txXfrm>
    </dsp:sp>
    <dsp:sp modelId="{F8AB4947-D490-4C17-A575-843B5E05E19E}">
      <dsp:nvSpPr>
        <dsp:cNvPr id="0" name=""/>
        <dsp:cNvSpPr/>
      </dsp:nvSpPr>
      <dsp:spPr>
        <a:xfrm>
          <a:off x="0" y="1750999"/>
          <a:ext cx="957747" cy="388646"/>
        </a:xfrm>
        <a:prstGeom prst="roundRect">
          <a:avLst>
            <a:gd name="adj" fmla="val 10000"/>
          </a:avLst>
        </a:prstGeom>
        <a:solidFill>
          <a:schemeClr val="bg1"/>
        </a:solidFill>
        <a:ln w="19050" cap="flat" cmpd="sng" algn="ctr">
          <a:solidFill>
            <a:srgbClr val="86263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solidFill>
                <a:srgbClr val="000000"/>
              </a:solidFill>
              <a:latin typeface="Garamond" panose="02020404030301010803" pitchFamily="18" charset="0"/>
            </a:rPr>
            <a:t>Evaluation</a:t>
          </a:r>
          <a:endParaRPr lang="en-GB" sz="1200" kern="1200" dirty="0">
            <a:solidFill>
              <a:srgbClr val="000000"/>
            </a:solidFill>
            <a:latin typeface="Garamond" panose="02020404030301010803" pitchFamily="18" charset="0"/>
          </a:endParaRPr>
        </a:p>
      </dsp:txBody>
      <dsp:txXfrm>
        <a:off x="11383" y="1762382"/>
        <a:ext cx="934981" cy="3658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38CCF06-DE9D-4B5E-AFEC-87814547A5C4}"/>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en-US"/>
          </a:p>
        </p:txBody>
      </p:sp>
      <p:sp>
        <p:nvSpPr>
          <p:cNvPr id="3075" name="Rectangle 3">
            <a:extLst>
              <a:ext uri="{FF2B5EF4-FFF2-40B4-BE49-F238E27FC236}">
                <a16:creationId xmlns:a16="http://schemas.microsoft.com/office/drawing/2014/main" id="{B49551EC-6E9A-4A2C-A9BA-2926553F47F7}"/>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en-US"/>
          </a:p>
        </p:txBody>
      </p:sp>
      <p:sp>
        <p:nvSpPr>
          <p:cNvPr id="3076" name="Rectangle 4">
            <a:extLst>
              <a:ext uri="{FF2B5EF4-FFF2-40B4-BE49-F238E27FC236}">
                <a16:creationId xmlns:a16="http://schemas.microsoft.com/office/drawing/2014/main" id="{5A2D9E6D-8B2D-495A-AA07-7F6BB3361890}"/>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en-US"/>
          </a:p>
        </p:txBody>
      </p:sp>
      <p:sp>
        <p:nvSpPr>
          <p:cNvPr id="3077" name="Rectangle 5">
            <a:extLst>
              <a:ext uri="{FF2B5EF4-FFF2-40B4-BE49-F238E27FC236}">
                <a16:creationId xmlns:a16="http://schemas.microsoft.com/office/drawing/2014/main" id="{29ABDFE0-B93E-4622-AC21-83F588B4E0FB}"/>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3E44E61E-B698-4D01-87D3-0CA6A94BD0CF}" type="slidenum">
              <a:rPr lang="it-IT" altLang="en-US"/>
              <a:pPr>
                <a:defRPr/>
              </a:pPr>
              <a:t>‹N›</a:t>
            </a:fld>
            <a:endParaRPr lang="it-IT"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84B7BD6-413D-4D39-BBD8-CD57D7BD5BE9}"/>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en-US"/>
          </a:p>
        </p:txBody>
      </p:sp>
      <p:sp>
        <p:nvSpPr>
          <p:cNvPr id="5123" name="Rectangle 3">
            <a:extLst>
              <a:ext uri="{FF2B5EF4-FFF2-40B4-BE49-F238E27FC236}">
                <a16:creationId xmlns:a16="http://schemas.microsoft.com/office/drawing/2014/main" id="{288B79F0-A73A-4615-B7BC-B9A2160B4710}"/>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en-US"/>
          </a:p>
        </p:txBody>
      </p:sp>
      <p:sp>
        <p:nvSpPr>
          <p:cNvPr id="2052" name="Rectangle 4">
            <a:extLst>
              <a:ext uri="{FF2B5EF4-FFF2-40B4-BE49-F238E27FC236}">
                <a16:creationId xmlns:a16="http://schemas.microsoft.com/office/drawing/2014/main" id="{BCF20AD2-8350-4E83-9DC9-4C7CCB1DA36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57104D67-48A5-40B0-AA27-8307383C34D2}"/>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altLang="en-US" noProof="0"/>
              <a:t>Fare clic per modificare gli stili del testo dello schema</a:t>
            </a:r>
          </a:p>
          <a:p>
            <a:pPr lvl="1"/>
            <a:r>
              <a:rPr lang="it-IT" altLang="en-US" noProof="0"/>
              <a:t>Secondo livello</a:t>
            </a:r>
          </a:p>
          <a:p>
            <a:pPr lvl="2"/>
            <a:r>
              <a:rPr lang="it-IT" altLang="en-US" noProof="0"/>
              <a:t>Terzo livello</a:t>
            </a:r>
          </a:p>
          <a:p>
            <a:pPr lvl="3"/>
            <a:r>
              <a:rPr lang="it-IT" altLang="en-US" noProof="0"/>
              <a:t>Quarto livello</a:t>
            </a:r>
          </a:p>
          <a:p>
            <a:pPr lvl="4"/>
            <a:r>
              <a:rPr lang="it-IT" altLang="en-US" noProof="0"/>
              <a:t>Quinto livello</a:t>
            </a:r>
          </a:p>
        </p:txBody>
      </p:sp>
      <p:sp>
        <p:nvSpPr>
          <p:cNvPr id="5126" name="Rectangle 6">
            <a:extLst>
              <a:ext uri="{FF2B5EF4-FFF2-40B4-BE49-F238E27FC236}">
                <a16:creationId xmlns:a16="http://schemas.microsoft.com/office/drawing/2014/main" id="{7417E3B0-39C4-4C4D-BE96-95748609B6A7}"/>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en-US"/>
          </a:p>
        </p:txBody>
      </p:sp>
      <p:sp>
        <p:nvSpPr>
          <p:cNvPr id="5127" name="Rectangle 7">
            <a:extLst>
              <a:ext uri="{FF2B5EF4-FFF2-40B4-BE49-F238E27FC236}">
                <a16:creationId xmlns:a16="http://schemas.microsoft.com/office/drawing/2014/main" id="{65FFA61F-C840-4425-B902-6C7048DF052B}"/>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54BFE670-16FF-4AF1-B6A8-73FCF8814DA1}" type="slidenum">
              <a:rPr lang="it-IT" altLang="en-US"/>
              <a:pPr>
                <a:defRPr/>
              </a:pPr>
              <a:t>‹N›</a:t>
            </a:fld>
            <a:endParaRPr lang="it-IT"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3222F9BB-25B5-4A13-B2FC-D84F40E7AF5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9E79D115-0717-41B7-928E-E2879B1E37A1}" type="slidenum">
              <a:rPr lang="it-IT" altLang="en-US" sz="1200">
                <a:solidFill>
                  <a:schemeClr val="tx1"/>
                </a:solidFill>
              </a:rPr>
              <a:pPr/>
              <a:t>1</a:t>
            </a:fld>
            <a:endParaRPr lang="it-IT" altLang="en-US" sz="1200">
              <a:solidFill>
                <a:schemeClr val="tx1"/>
              </a:solidFill>
            </a:endParaRPr>
          </a:p>
        </p:txBody>
      </p:sp>
      <p:sp>
        <p:nvSpPr>
          <p:cNvPr id="5123" name="Rectangle 2">
            <a:extLst>
              <a:ext uri="{FF2B5EF4-FFF2-40B4-BE49-F238E27FC236}">
                <a16:creationId xmlns:a16="http://schemas.microsoft.com/office/drawing/2014/main" id="{D01123D2-2155-4815-8475-5D3F47B31E3A}"/>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6B75D087-3E2A-48FF-B6D8-F4856D4686F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48EC5D40-CAC8-45C1-AA2F-E471C244C1C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041F4E29-5045-464E-96E1-4E971D742C9D}" type="slidenum">
              <a:rPr lang="it-IT" altLang="en-US" sz="1200">
                <a:solidFill>
                  <a:schemeClr val="tx1"/>
                </a:solidFill>
              </a:rPr>
              <a:pPr/>
              <a:t>3</a:t>
            </a:fld>
            <a:endParaRPr lang="it-IT" altLang="en-US" sz="1200">
              <a:solidFill>
                <a:schemeClr val="tx1"/>
              </a:solidFill>
            </a:endParaRPr>
          </a:p>
        </p:txBody>
      </p:sp>
      <p:sp>
        <p:nvSpPr>
          <p:cNvPr id="7171" name="Rectangle 2">
            <a:extLst>
              <a:ext uri="{FF2B5EF4-FFF2-40B4-BE49-F238E27FC236}">
                <a16:creationId xmlns:a16="http://schemas.microsoft.com/office/drawing/2014/main" id="{ACFDC27D-44FF-456E-ACC4-DC2716BDB769}"/>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A2984CA5-5F52-45DC-AC8F-65EFD467339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56695EE-3A3B-47DE-8065-6694DD64696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3A886201-6C74-48C3-B657-8E4315833F8F}" type="slidenum">
              <a:rPr lang="it-IT" altLang="en-US" sz="1200">
                <a:solidFill>
                  <a:schemeClr val="tx1"/>
                </a:solidFill>
              </a:rPr>
              <a:pPr/>
              <a:t>4</a:t>
            </a:fld>
            <a:endParaRPr lang="it-IT" altLang="en-US" sz="1200">
              <a:solidFill>
                <a:schemeClr val="tx1"/>
              </a:solidFill>
            </a:endParaRPr>
          </a:p>
        </p:txBody>
      </p:sp>
      <p:sp>
        <p:nvSpPr>
          <p:cNvPr id="9219" name="Rectangle 2">
            <a:extLst>
              <a:ext uri="{FF2B5EF4-FFF2-40B4-BE49-F238E27FC236}">
                <a16:creationId xmlns:a16="http://schemas.microsoft.com/office/drawing/2014/main" id="{F71EE212-0EEA-453E-B8E1-C6A3559E08E7}"/>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B514E595-4C37-44EF-A70A-93EC0614721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A8CA1AD-44CA-4523-A1C8-D3C8B716D8B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7DC59DA8-A76C-4610-A143-C54D5574C4C8}" type="slidenum">
              <a:rPr lang="it-IT" altLang="en-US" sz="1200">
                <a:solidFill>
                  <a:schemeClr val="tx1"/>
                </a:solidFill>
              </a:rPr>
              <a:pPr/>
              <a:t>8</a:t>
            </a:fld>
            <a:endParaRPr lang="it-IT" altLang="en-US" sz="1200">
              <a:solidFill>
                <a:schemeClr val="tx1"/>
              </a:solidFill>
            </a:endParaRPr>
          </a:p>
        </p:txBody>
      </p:sp>
      <p:sp>
        <p:nvSpPr>
          <p:cNvPr id="12291" name="Rectangle 2">
            <a:extLst>
              <a:ext uri="{FF2B5EF4-FFF2-40B4-BE49-F238E27FC236}">
                <a16:creationId xmlns:a16="http://schemas.microsoft.com/office/drawing/2014/main" id="{6096D401-43A1-4DE3-B710-252887EC4AF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67EFF2DF-8EDA-4B94-B841-C9D843969C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53D9DBC-727A-4389-AF43-C5B08E02C3E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5794192-7D4F-486A-94AA-27AAB0C8CDFA}" type="slidenum">
              <a:rPr lang="it-IT" altLang="en-US" sz="1200">
                <a:solidFill>
                  <a:schemeClr val="tx1"/>
                </a:solidFill>
              </a:rPr>
              <a:pPr/>
              <a:t>16</a:t>
            </a:fld>
            <a:endParaRPr lang="it-IT" altLang="en-US" sz="1200">
              <a:solidFill>
                <a:schemeClr val="tx1"/>
              </a:solidFill>
            </a:endParaRPr>
          </a:p>
        </p:txBody>
      </p:sp>
      <p:sp>
        <p:nvSpPr>
          <p:cNvPr id="24579" name="Rectangle 2">
            <a:extLst>
              <a:ext uri="{FF2B5EF4-FFF2-40B4-BE49-F238E27FC236}">
                <a16:creationId xmlns:a16="http://schemas.microsoft.com/office/drawing/2014/main" id="{0D4A8CA6-5BA3-4DC3-AD6D-340C30035D3B}"/>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531390E4-6F73-4995-829D-A448558C9E5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endParaRPr lang="en-GB"/>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Rectangle 4">
            <a:extLst>
              <a:ext uri="{FF2B5EF4-FFF2-40B4-BE49-F238E27FC236}">
                <a16:creationId xmlns:a16="http://schemas.microsoft.com/office/drawing/2014/main" id="{CA631668-A298-4E39-897C-4FB5A520B439}"/>
              </a:ext>
            </a:extLst>
          </p:cNvPr>
          <p:cNvSpPr>
            <a:spLocks noGrp="1" noChangeArrowheads="1"/>
          </p:cNvSpPr>
          <p:nvPr>
            <p:ph type="dt" sz="half" idx="10"/>
          </p:nvPr>
        </p:nvSpPr>
        <p:spPr>
          <a:ln/>
        </p:spPr>
        <p:txBody>
          <a:bodyPr/>
          <a:lstStyle>
            <a:lvl1pPr>
              <a:defRPr/>
            </a:lvl1pPr>
          </a:lstStyle>
          <a:p>
            <a:pPr>
              <a:defRPr/>
            </a:pPr>
            <a:fld id="{2CFFC7D3-9E87-4FA4-8C98-C469CEF44DCC}" type="datetime1">
              <a:rPr lang="it-IT" altLang="en-US"/>
              <a:pPr>
                <a:defRPr/>
              </a:pPr>
              <a:t>17/03/2021</a:t>
            </a:fld>
            <a:endParaRPr lang="it-IT" altLang="en-US"/>
          </a:p>
        </p:txBody>
      </p:sp>
      <p:sp>
        <p:nvSpPr>
          <p:cNvPr id="5" name="Rectangle 5">
            <a:extLst>
              <a:ext uri="{FF2B5EF4-FFF2-40B4-BE49-F238E27FC236}">
                <a16:creationId xmlns:a16="http://schemas.microsoft.com/office/drawing/2014/main" id="{5B69A4A2-3C4C-4256-8FAB-56F8AFEFE2BC}"/>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6" name="Rectangle 6">
            <a:extLst>
              <a:ext uri="{FF2B5EF4-FFF2-40B4-BE49-F238E27FC236}">
                <a16:creationId xmlns:a16="http://schemas.microsoft.com/office/drawing/2014/main" id="{AD8B67D6-A891-4DC7-AFEE-1F5194DE4621}"/>
              </a:ext>
            </a:extLst>
          </p:cNvPr>
          <p:cNvSpPr>
            <a:spLocks noGrp="1" noChangeArrowheads="1"/>
          </p:cNvSpPr>
          <p:nvPr>
            <p:ph type="sldNum" sz="quarter" idx="12"/>
          </p:nvPr>
        </p:nvSpPr>
        <p:spPr>
          <a:ln/>
        </p:spPr>
        <p:txBody>
          <a:bodyPr/>
          <a:lstStyle>
            <a:lvl1pPr>
              <a:defRPr/>
            </a:lvl1pPr>
          </a:lstStyle>
          <a:p>
            <a:pPr>
              <a:defRPr/>
            </a:pPr>
            <a:r>
              <a:rPr lang="it-IT" altLang="en-US"/>
              <a:t>Pagina </a:t>
            </a:r>
            <a:fld id="{040AE948-3A1D-40E2-BBB6-30C02643A546}" type="slidenum">
              <a:rPr lang="it-IT" altLang="en-US" smtClean="0"/>
              <a:pPr>
                <a:defRPr/>
              </a:pPr>
              <a:t>‹N›</a:t>
            </a:fld>
            <a:endParaRPr lang="it-IT" altLang="en-US"/>
          </a:p>
        </p:txBody>
      </p:sp>
    </p:spTree>
    <p:extLst>
      <p:ext uri="{BB962C8B-B14F-4D97-AF65-F5344CB8AC3E}">
        <p14:creationId xmlns:p14="http://schemas.microsoft.com/office/powerpoint/2010/main" val="3199352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endParaRPr lang="en-GB"/>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Rectangle 4">
            <a:extLst>
              <a:ext uri="{FF2B5EF4-FFF2-40B4-BE49-F238E27FC236}">
                <a16:creationId xmlns:a16="http://schemas.microsoft.com/office/drawing/2014/main" id="{B65CDF62-FCD2-4FCD-923A-216EFA4AF2AA}"/>
              </a:ext>
            </a:extLst>
          </p:cNvPr>
          <p:cNvSpPr>
            <a:spLocks noGrp="1" noChangeArrowheads="1"/>
          </p:cNvSpPr>
          <p:nvPr>
            <p:ph type="dt" sz="half" idx="10"/>
          </p:nvPr>
        </p:nvSpPr>
        <p:spPr>
          <a:ln/>
        </p:spPr>
        <p:txBody>
          <a:bodyPr/>
          <a:lstStyle>
            <a:lvl1pPr>
              <a:defRPr/>
            </a:lvl1pPr>
          </a:lstStyle>
          <a:p>
            <a:pPr>
              <a:defRPr/>
            </a:pPr>
            <a:fld id="{12E59BED-51E2-4736-A211-5D29AABE5B58}" type="datetime1">
              <a:rPr lang="it-IT" altLang="en-US"/>
              <a:pPr>
                <a:defRPr/>
              </a:pPr>
              <a:t>17/03/2021</a:t>
            </a:fld>
            <a:endParaRPr lang="it-IT" altLang="en-US"/>
          </a:p>
        </p:txBody>
      </p:sp>
      <p:sp>
        <p:nvSpPr>
          <p:cNvPr id="5" name="Rectangle 5">
            <a:extLst>
              <a:ext uri="{FF2B5EF4-FFF2-40B4-BE49-F238E27FC236}">
                <a16:creationId xmlns:a16="http://schemas.microsoft.com/office/drawing/2014/main" id="{764C554C-144B-4BFF-8F03-9D51BEA4CD0E}"/>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6" name="Rectangle 6">
            <a:extLst>
              <a:ext uri="{FF2B5EF4-FFF2-40B4-BE49-F238E27FC236}">
                <a16:creationId xmlns:a16="http://schemas.microsoft.com/office/drawing/2014/main" id="{8F11940E-23C3-40EE-B02B-7D44BF2090D4}"/>
              </a:ext>
            </a:extLst>
          </p:cNvPr>
          <p:cNvSpPr>
            <a:spLocks noGrp="1" noChangeArrowheads="1"/>
          </p:cNvSpPr>
          <p:nvPr>
            <p:ph type="sldNum" sz="quarter" idx="12"/>
          </p:nvPr>
        </p:nvSpPr>
        <p:spPr>
          <a:ln/>
        </p:spPr>
        <p:txBody>
          <a:bodyPr/>
          <a:lstStyle>
            <a:lvl1pPr>
              <a:defRPr/>
            </a:lvl1pPr>
          </a:lstStyle>
          <a:p>
            <a:pPr>
              <a:defRPr/>
            </a:pPr>
            <a:r>
              <a:rPr lang="it-IT" altLang="en-US"/>
              <a:t>Pagina </a:t>
            </a:r>
            <a:fld id="{306F01CE-613F-46B1-A087-9388AFECBCA0}" type="slidenum">
              <a:rPr lang="it-IT" altLang="en-US" smtClean="0"/>
              <a:pPr>
                <a:defRPr/>
              </a:pPr>
              <a:t>‹N›</a:t>
            </a:fld>
            <a:endParaRPr lang="it-IT" altLang="en-US"/>
          </a:p>
        </p:txBody>
      </p:sp>
    </p:spTree>
    <p:extLst>
      <p:ext uri="{BB962C8B-B14F-4D97-AF65-F5344CB8AC3E}">
        <p14:creationId xmlns:p14="http://schemas.microsoft.com/office/powerpoint/2010/main" val="132379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409575"/>
            <a:ext cx="1889125" cy="5457825"/>
          </a:xfrm>
        </p:spPr>
        <p:txBody>
          <a:bodyPr vert="eaVert"/>
          <a:lstStyle/>
          <a:p>
            <a:r>
              <a:rPr lang="it-IT"/>
              <a:t>Fare clic per modificare lo stile del titolo dello schema</a:t>
            </a:r>
            <a:endParaRPr lang="en-GB"/>
          </a:p>
        </p:txBody>
      </p:sp>
      <p:sp>
        <p:nvSpPr>
          <p:cNvPr id="3" name="Segnaposto testo verticale 2"/>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Rectangle 4">
            <a:extLst>
              <a:ext uri="{FF2B5EF4-FFF2-40B4-BE49-F238E27FC236}">
                <a16:creationId xmlns:a16="http://schemas.microsoft.com/office/drawing/2014/main" id="{9D946CDF-4BE0-4E65-AFF7-5D63AD14A8E2}"/>
              </a:ext>
            </a:extLst>
          </p:cNvPr>
          <p:cNvSpPr>
            <a:spLocks noGrp="1" noChangeArrowheads="1"/>
          </p:cNvSpPr>
          <p:nvPr>
            <p:ph type="dt" sz="half" idx="10"/>
          </p:nvPr>
        </p:nvSpPr>
        <p:spPr>
          <a:ln/>
        </p:spPr>
        <p:txBody>
          <a:bodyPr/>
          <a:lstStyle>
            <a:lvl1pPr>
              <a:defRPr/>
            </a:lvl1pPr>
          </a:lstStyle>
          <a:p>
            <a:pPr>
              <a:defRPr/>
            </a:pPr>
            <a:fld id="{715DFA68-78F3-4112-8F92-277A2518C512}" type="datetime1">
              <a:rPr lang="it-IT" altLang="en-US"/>
              <a:pPr>
                <a:defRPr/>
              </a:pPr>
              <a:t>17/03/2021</a:t>
            </a:fld>
            <a:endParaRPr lang="it-IT" altLang="en-US"/>
          </a:p>
        </p:txBody>
      </p:sp>
      <p:sp>
        <p:nvSpPr>
          <p:cNvPr id="5" name="Rectangle 5">
            <a:extLst>
              <a:ext uri="{FF2B5EF4-FFF2-40B4-BE49-F238E27FC236}">
                <a16:creationId xmlns:a16="http://schemas.microsoft.com/office/drawing/2014/main" id="{BFB6A59F-F0CE-4D6E-A22A-B72DD19A28D1}"/>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6" name="Rectangle 6">
            <a:extLst>
              <a:ext uri="{FF2B5EF4-FFF2-40B4-BE49-F238E27FC236}">
                <a16:creationId xmlns:a16="http://schemas.microsoft.com/office/drawing/2014/main" id="{118EC6BF-F8D9-43A8-AB96-C96DB824F5C0}"/>
              </a:ext>
            </a:extLst>
          </p:cNvPr>
          <p:cNvSpPr>
            <a:spLocks noGrp="1" noChangeArrowheads="1"/>
          </p:cNvSpPr>
          <p:nvPr>
            <p:ph type="sldNum" sz="quarter" idx="12"/>
          </p:nvPr>
        </p:nvSpPr>
        <p:spPr>
          <a:ln/>
        </p:spPr>
        <p:txBody>
          <a:bodyPr/>
          <a:lstStyle>
            <a:lvl1pPr>
              <a:defRPr/>
            </a:lvl1pPr>
          </a:lstStyle>
          <a:p>
            <a:pPr>
              <a:defRPr/>
            </a:pPr>
            <a:r>
              <a:rPr lang="it-IT" altLang="en-US"/>
              <a:t>Pagina </a:t>
            </a:r>
            <a:fld id="{1E220F90-8EA7-48D2-B711-F250E2548DAC}" type="slidenum">
              <a:rPr lang="it-IT" altLang="en-US" smtClean="0"/>
              <a:pPr>
                <a:defRPr/>
              </a:pPr>
              <a:t>‹N›</a:t>
            </a:fld>
            <a:endParaRPr lang="it-IT" altLang="en-US"/>
          </a:p>
        </p:txBody>
      </p:sp>
    </p:spTree>
    <p:extLst>
      <p:ext uri="{BB962C8B-B14F-4D97-AF65-F5344CB8AC3E}">
        <p14:creationId xmlns:p14="http://schemas.microsoft.com/office/powerpoint/2010/main" val="3470303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endParaRPr lang="en-GB"/>
          </a:p>
        </p:txBody>
      </p:sp>
      <p:sp>
        <p:nvSpPr>
          <p:cNvPr id="3" name="Segnaposto testo 2"/>
          <p:cNvSpPr>
            <a:spLocks noGrp="1"/>
          </p:cNvSpPr>
          <p:nvPr>
            <p:ph type="body"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Rectangle 4">
            <a:extLst>
              <a:ext uri="{FF2B5EF4-FFF2-40B4-BE49-F238E27FC236}">
                <a16:creationId xmlns:a16="http://schemas.microsoft.com/office/drawing/2014/main" id="{11D020D8-6CE7-459C-826D-A89A870F322F}"/>
              </a:ext>
            </a:extLst>
          </p:cNvPr>
          <p:cNvSpPr>
            <a:spLocks noGrp="1" noChangeArrowheads="1"/>
          </p:cNvSpPr>
          <p:nvPr>
            <p:ph type="dt" sz="half" idx="10"/>
          </p:nvPr>
        </p:nvSpPr>
        <p:spPr>
          <a:ln/>
        </p:spPr>
        <p:txBody>
          <a:bodyPr/>
          <a:lstStyle>
            <a:lvl1pPr>
              <a:defRPr/>
            </a:lvl1pPr>
          </a:lstStyle>
          <a:p>
            <a:pPr>
              <a:defRPr/>
            </a:pPr>
            <a:fld id="{67D5808A-4176-4B73-8591-B63AF70DF5AE}" type="datetime1">
              <a:rPr lang="it-IT" altLang="en-US"/>
              <a:pPr>
                <a:defRPr/>
              </a:pPr>
              <a:t>17/03/2021</a:t>
            </a:fld>
            <a:endParaRPr lang="it-IT" altLang="en-US"/>
          </a:p>
        </p:txBody>
      </p:sp>
      <p:sp>
        <p:nvSpPr>
          <p:cNvPr id="6" name="Rectangle 5">
            <a:extLst>
              <a:ext uri="{FF2B5EF4-FFF2-40B4-BE49-F238E27FC236}">
                <a16:creationId xmlns:a16="http://schemas.microsoft.com/office/drawing/2014/main" id="{4AA6E708-098B-47B3-A3D4-5BC4FAB60959}"/>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7" name="Rectangle 6">
            <a:extLst>
              <a:ext uri="{FF2B5EF4-FFF2-40B4-BE49-F238E27FC236}">
                <a16:creationId xmlns:a16="http://schemas.microsoft.com/office/drawing/2014/main" id="{2ABF0999-EBD5-4AEC-B7B2-9732EF3DF696}"/>
              </a:ext>
            </a:extLst>
          </p:cNvPr>
          <p:cNvSpPr>
            <a:spLocks noGrp="1" noChangeArrowheads="1"/>
          </p:cNvSpPr>
          <p:nvPr>
            <p:ph type="sldNum" sz="quarter" idx="12"/>
          </p:nvPr>
        </p:nvSpPr>
        <p:spPr>
          <a:ln/>
        </p:spPr>
        <p:txBody>
          <a:bodyPr/>
          <a:lstStyle>
            <a:lvl1pPr>
              <a:defRPr/>
            </a:lvl1pPr>
          </a:lstStyle>
          <a:p>
            <a:pPr>
              <a:defRPr/>
            </a:pPr>
            <a:r>
              <a:rPr lang="it-IT" altLang="en-US"/>
              <a:t>Pagina </a:t>
            </a:r>
            <a:fld id="{B6357C66-9EB8-469D-8278-28B156D1EC0E}" type="slidenum">
              <a:rPr lang="it-IT" altLang="en-US" smtClean="0"/>
              <a:pPr>
                <a:defRPr/>
              </a:pPr>
              <a:t>‹N›</a:t>
            </a:fld>
            <a:endParaRPr lang="it-IT" altLang="en-US"/>
          </a:p>
        </p:txBody>
      </p:sp>
    </p:spTree>
    <p:extLst>
      <p:ext uri="{BB962C8B-B14F-4D97-AF65-F5344CB8AC3E}">
        <p14:creationId xmlns:p14="http://schemas.microsoft.com/office/powerpoint/2010/main" val="816139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endParaRPr lang="en-GB"/>
          </a:p>
        </p:txBody>
      </p:sp>
      <p:sp>
        <p:nvSpPr>
          <p:cNvPr id="3" name="Segnaposto tabella 2"/>
          <p:cNvSpPr>
            <a:spLocks noGrp="1"/>
          </p:cNvSpPr>
          <p:nvPr>
            <p:ph type="tbl" idx="1"/>
          </p:nvPr>
        </p:nvSpPr>
        <p:spPr>
          <a:xfrm>
            <a:off x="1116013" y="1752600"/>
            <a:ext cx="7559675" cy="4114800"/>
          </a:xfrm>
        </p:spPr>
        <p:txBody>
          <a:bodyPr/>
          <a:lstStyle/>
          <a:p>
            <a:pPr lvl="0"/>
            <a:endParaRPr lang="en-GB" noProof="0"/>
          </a:p>
        </p:txBody>
      </p:sp>
      <p:sp>
        <p:nvSpPr>
          <p:cNvPr id="4" name="Rectangle 4">
            <a:extLst>
              <a:ext uri="{FF2B5EF4-FFF2-40B4-BE49-F238E27FC236}">
                <a16:creationId xmlns:a16="http://schemas.microsoft.com/office/drawing/2014/main" id="{B41C6705-A8B2-46A7-A2D0-3898C9D054DA}"/>
              </a:ext>
            </a:extLst>
          </p:cNvPr>
          <p:cNvSpPr>
            <a:spLocks noGrp="1" noChangeArrowheads="1"/>
          </p:cNvSpPr>
          <p:nvPr>
            <p:ph type="dt" sz="half" idx="10"/>
          </p:nvPr>
        </p:nvSpPr>
        <p:spPr>
          <a:ln/>
        </p:spPr>
        <p:txBody>
          <a:bodyPr/>
          <a:lstStyle>
            <a:lvl1pPr>
              <a:defRPr/>
            </a:lvl1pPr>
          </a:lstStyle>
          <a:p>
            <a:pPr>
              <a:defRPr/>
            </a:pPr>
            <a:fld id="{A336426C-063A-462A-8490-C559B2590BD0}" type="datetime1">
              <a:rPr lang="it-IT" altLang="en-US"/>
              <a:pPr>
                <a:defRPr/>
              </a:pPr>
              <a:t>17/03/2021</a:t>
            </a:fld>
            <a:endParaRPr lang="it-IT" altLang="en-US"/>
          </a:p>
        </p:txBody>
      </p:sp>
      <p:sp>
        <p:nvSpPr>
          <p:cNvPr id="5" name="Rectangle 5">
            <a:extLst>
              <a:ext uri="{FF2B5EF4-FFF2-40B4-BE49-F238E27FC236}">
                <a16:creationId xmlns:a16="http://schemas.microsoft.com/office/drawing/2014/main" id="{B49E5433-91C0-4AC1-A19E-D2526D72991F}"/>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6" name="Rectangle 6">
            <a:extLst>
              <a:ext uri="{FF2B5EF4-FFF2-40B4-BE49-F238E27FC236}">
                <a16:creationId xmlns:a16="http://schemas.microsoft.com/office/drawing/2014/main" id="{51E72B8B-8AA6-449D-AF91-ED042B0A90C7}"/>
              </a:ext>
            </a:extLst>
          </p:cNvPr>
          <p:cNvSpPr>
            <a:spLocks noGrp="1" noChangeArrowheads="1"/>
          </p:cNvSpPr>
          <p:nvPr>
            <p:ph type="sldNum" sz="quarter" idx="12"/>
          </p:nvPr>
        </p:nvSpPr>
        <p:spPr>
          <a:ln/>
        </p:spPr>
        <p:txBody>
          <a:bodyPr/>
          <a:lstStyle>
            <a:lvl1pPr>
              <a:defRPr/>
            </a:lvl1pPr>
          </a:lstStyle>
          <a:p>
            <a:pPr>
              <a:defRPr/>
            </a:pPr>
            <a:r>
              <a:rPr lang="it-IT" altLang="en-US"/>
              <a:t>Pagina </a:t>
            </a:r>
            <a:fld id="{32F2F514-9519-4AD1-A35E-7E317D6EF055}" type="slidenum">
              <a:rPr lang="it-IT" altLang="en-US" smtClean="0"/>
              <a:pPr>
                <a:defRPr/>
              </a:pPr>
              <a:t>‹N›</a:t>
            </a:fld>
            <a:endParaRPr lang="it-IT" altLang="en-US"/>
          </a:p>
        </p:txBody>
      </p:sp>
    </p:spTree>
    <p:extLst>
      <p:ext uri="{BB962C8B-B14F-4D97-AF65-F5344CB8AC3E}">
        <p14:creationId xmlns:p14="http://schemas.microsoft.com/office/powerpoint/2010/main" val="2184732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p:cNvSpPr>
            <a:spLocks noGrp="1"/>
          </p:cNvSpPr>
          <p:nvPr>
            <p:ph type="title"/>
          </p:nvPr>
        </p:nvSpPr>
        <p:spPr>
          <a:xfrm>
            <a:off x="1116013" y="409575"/>
            <a:ext cx="7559675" cy="504825"/>
          </a:xfrm>
        </p:spPr>
        <p:txBody>
          <a:bodyPr/>
          <a:lstStyle/>
          <a:p>
            <a:r>
              <a:rPr lang="it-IT"/>
              <a:t>Fare clic per modificare lo stile del titolo dello schema</a:t>
            </a:r>
            <a:endParaRPr lang="en-GB"/>
          </a:p>
        </p:txBody>
      </p:sp>
      <p:sp>
        <p:nvSpPr>
          <p:cNvPr id="3" name="Segnaposto grafico 2"/>
          <p:cNvSpPr>
            <a:spLocks noGrp="1"/>
          </p:cNvSpPr>
          <p:nvPr>
            <p:ph type="chart" idx="1"/>
          </p:nvPr>
        </p:nvSpPr>
        <p:spPr>
          <a:xfrm>
            <a:off x="1116013" y="1752600"/>
            <a:ext cx="7559675" cy="4114800"/>
          </a:xfrm>
        </p:spPr>
        <p:txBody>
          <a:bodyPr/>
          <a:lstStyle/>
          <a:p>
            <a:pPr lvl="0"/>
            <a:endParaRPr lang="en-GB" noProof="0"/>
          </a:p>
        </p:txBody>
      </p:sp>
      <p:sp>
        <p:nvSpPr>
          <p:cNvPr id="4" name="Rectangle 4">
            <a:extLst>
              <a:ext uri="{FF2B5EF4-FFF2-40B4-BE49-F238E27FC236}">
                <a16:creationId xmlns:a16="http://schemas.microsoft.com/office/drawing/2014/main" id="{E6C43539-FA0E-4B96-B4F0-30AFA1F46158}"/>
              </a:ext>
            </a:extLst>
          </p:cNvPr>
          <p:cNvSpPr>
            <a:spLocks noGrp="1" noChangeArrowheads="1"/>
          </p:cNvSpPr>
          <p:nvPr>
            <p:ph type="dt" sz="half" idx="10"/>
          </p:nvPr>
        </p:nvSpPr>
        <p:spPr>
          <a:ln/>
        </p:spPr>
        <p:txBody>
          <a:bodyPr/>
          <a:lstStyle>
            <a:lvl1pPr>
              <a:defRPr/>
            </a:lvl1pPr>
          </a:lstStyle>
          <a:p>
            <a:pPr>
              <a:defRPr/>
            </a:pPr>
            <a:fld id="{A9446AA4-6F3D-4DFC-BF16-3AD1D8D6C045}" type="datetime1">
              <a:rPr lang="it-IT" altLang="en-US"/>
              <a:pPr>
                <a:defRPr/>
              </a:pPr>
              <a:t>17/03/2021</a:t>
            </a:fld>
            <a:endParaRPr lang="it-IT" altLang="en-US"/>
          </a:p>
        </p:txBody>
      </p:sp>
      <p:sp>
        <p:nvSpPr>
          <p:cNvPr id="5" name="Rectangle 5">
            <a:extLst>
              <a:ext uri="{FF2B5EF4-FFF2-40B4-BE49-F238E27FC236}">
                <a16:creationId xmlns:a16="http://schemas.microsoft.com/office/drawing/2014/main" id="{F51039E3-84FC-486F-92C7-FFE5808345B5}"/>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6" name="Rectangle 6">
            <a:extLst>
              <a:ext uri="{FF2B5EF4-FFF2-40B4-BE49-F238E27FC236}">
                <a16:creationId xmlns:a16="http://schemas.microsoft.com/office/drawing/2014/main" id="{5A6816F2-451B-4E4B-AF37-1896D388B0DB}"/>
              </a:ext>
            </a:extLst>
          </p:cNvPr>
          <p:cNvSpPr>
            <a:spLocks noGrp="1" noChangeArrowheads="1"/>
          </p:cNvSpPr>
          <p:nvPr>
            <p:ph type="sldNum" sz="quarter" idx="12"/>
          </p:nvPr>
        </p:nvSpPr>
        <p:spPr>
          <a:ln/>
        </p:spPr>
        <p:txBody>
          <a:bodyPr/>
          <a:lstStyle>
            <a:lvl1pPr>
              <a:defRPr/>
            </a:lvl1pPr>
          </a:lstStyle>
          <a:p>
            <a:pPr>
              <a:defRPr/>
            </a:pPr>
            <a:r>
              <a:rPr lang="it-IT" altLang="en-US"/>
              <a:t>Pagina </a:t>
            </a:r>
            <a:fld id="{57C3BA38-63B8-4E1D-87E9-1512D863D5B7}" type="slidenum">
              <a:rPr lang="it-IT" altLang="en-US" smtClean="0"/>
              <a:pPr>
                <a:defRPr/>
              </a:pPr>
              <a:t>‹N›</a:t>
            </a:fld>
            <a:endParaRPr lang="it-IT" altLang="en-US"/>
          </a:p>
        </p:txBody>
      </p:sp>
    </p:spTree>
    <p:extLst>
      <p:ext uri="{BB962C8B-B14F-4D97-AF65-F5344CB8AC3E}">
        <p14:creationId xmlns:p14="http://schemas.microsoft.com/office/powerpoint/2010/main" val="160903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endParaRPr lang="en-GB"/>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Rectangle 4">
            <a:extLst>
              <a:ext uri="{FF2B5EF4-FFF2-40B4-BE49-F238E27FC236}">
                <a16:creationId xmlns:a16="http://schemas.microsoft.com/office/drawing/2014/main" id="{948D34DA-C0EF-4181-B99D-F8DCDDEA9386}"/>
              </a:ext>
            </a:extLst>
          </p:cNvPr>
          <p:cNvSpPr>
            <a:spLocks noGrp="1" noChangeArrowheads="1"/>
          </p:cNvSpPr>
          <p:nvPr>
            <p:ph type="dt" sz="half" idx="10"/>
          </p:nvPr>
        </p:nvSpPr>
        <p:spPr>
          <a:ln/>
        </p:spPr>
        <p:txBody>
          <a:bodyPr/>
          <a:lstStyle>
            <a:lvl1pPr>
              <a:defRPr/>
            </a:lvl1pPr>
          </a:lstStyle>
          <a:p>
            <a:pPr>
              <a:defRPr/>
            </a:pPr>
            <a:fld id="{276278F5-0952-45EA-A4B4-71A80961FEF9}" type="datetime1">
              <a:rPr lang="it-IT" altLang="en-US"/>
              <a:pPr>
                <a:defRPr/>
              </a:pPr>
              <a:t>17/03/2021</a:t>
            </a:fld>
            <a:endParaRPr lang="it-IT" altLang="en-US"/>
          </a:p>
        </p:txBody>
      </p:sp>
      <p:sp>
        <p:nvSpPr>
          <p:cNvPr id="5" name="Rectangle 5">
            <a:extLst>
              <a:ext uri="{FF2B5EF4-FFF2-40B4-BE49-F238E27FC236}">
                <a16:creationId xmlns:a16="http://schemas.microsoft.com/office/drawing/2014/main" id="{5C16F04E-FD03-417B-82D1-FBD4B6F91F17}"/>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6" name="Rectangle 6">
            <a:extLst>
              <a:ext uri="{FF2B5EF4-FFF2-40B4-BE49-F238E27FC236}">
                <a16:creationId xmlns:a16="http://schemas.microsoft.com/office/drawing/2014/main" id="{3EA0A59D-5D3B-4536-BA1B-F0810B52709D}"/>
              </a:ext>
            </a:extLst>
          </p:cNvPr>
          <p:cNvSpPr>
            <a:spLocks noGrp="1" noChangeArrowheads="1"/>
          </p:cNvSpPr>
          <p:nvPr>
            <p:ph type="sldNum" sz="quarter" idx="12"/>
          </p:nvPr>
        </p:nvSpPr>
        <p:spPr>
          <a:ln/>
        </p:spPr>
        <p:txBody>
          <a:bodyPr/>
          <a:lstStyle>
            <a:lvl1pPr>
              <a:defRPr/>
            </a:lvl1pPr>
          </a:lstStyle>
          <a:p>
            <a:pPr>
              <a:defRPr/>
            </a:pPr>
            <a:r>
              <a:rPr lang="it-IT" altLang="en-US"/>
              <a:t>Pagina </a:t>
            </a:r>
            <a:fld id="{2EBE89D6-B624-4F2C-869A-0ACF0A93FDE5}" type="slidenum">
              <a:rPr lang="it-IT" altLang="en-US" smtClean="0"/>
              <a:pPr>
                <a:defRPr/>
              </a:pPr>
              <a:t>‹N›</a:t>
            </a:fld>
            <a:endParaRPr lang="it-IT" altLang="en-US"/>
          </a:p>
        </p:txBody>
      </p:sp>
    </p:spTree>
    <p:extLst>
      <p:ext uri="{BB962C8B-B14F-4D97-AF65-F5344CB8AC3E}">
        <p14:creationId xmlns:p14="http://schemas.microsoft.com/office/powerpoint/2010/main" val="3820135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endParaRPr lang="en-GB"/>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4">
            <a:extLst>
              <a:ext uri="{FF2B5EF4-FFF2-40B4-BE49-F238E27FC236}">
                <a16:creationId xmlns:a16="http://schemas.microsoft.com/office/drawing/2014/main" id="{C47F7BDF-2940-4AF6-BFA3-40CC92ABF6DB}"/>
              </a:ext>
            </a:extLst>
          </p:cNvPr>
          <p:cNvSpPr>
            <a:spLocks noGrp="1" noChangeArrowheads="1"/>
          </p:cNvSpPr>
          <p:nvPr>
            <p:ph type="dt" sz="half" idx="10"/>
          </p:nvPr>
        </p:nvSpPr>
        <p:spPr>
          <a:ln/>
        </p:spPr>
        <p:txBody>
          <a:bodyPr/>
          <a:lstStyle>
            <a:lvl1pPr>
              <a:defRPr/>
            </a:lvl1pPr>
          </a:lstStyle>
          <a:p>
            <a:pPr>
              <a:defRPr/>
            </a:pPr>
            <a:fld id="{1E65D8A9-7149-4CF3-BFA7-6003B3398DEB}" type="datetime1">
              <a:rPr lang="it-IT" altLang="en-US"/>
              <a:pPr>
                <a:defRPr/>
              </a:pPr>
              <a:t>17/03/2021</a:t>
            </a:fld>
            <a:endParaRPr lang="it-IT" altLang="en-US"/>
          </a:p>
        </p:txBody>
      </p:sp>
      <p:sp>
        <p:nvSpPr>
          <p:cNvPr id="5" name="Rectangle 5">
            <a:extLst>
              <a:ext uri="{FF2B5EF4-FFF2-40B4-BE49-F238E27FC236}">
                <a16:creationId xmlns:a16="http://schemas.microsoft.com/office/drawing/2014/main" id="{33A19C4A-88B9-4E07-B8E5-7221698A4EAD}"/>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6" name="Rectangle 6">
            <a:extLst>
              <a:ext uri="{FF2B5EF4-FFF2-40B4-BE49-F238E27FC236}">
                <a16:creationId xmlns:a16="http://schemas.microsoft.com/office/drawing/2014/main" id="{774E616E-0F8C-4AAC-A67D-D85F774E70F5}"/>
              </a:ext>
            </a:extLst>
          </p:cNvPr>
          <p:cNvSpPr>
            <a:spLocks noGrp="1" noChangeArrowheads="1"/>
          </p:cNvSpPr>
          <p:nvPr>
            <p:ph type="sldNum" sz="quarter" idx="12"/>
          </p:nvPr>
        </p:nvSpPr>
        <p:spPr>
          <a:ln/>
        </p:spPr>
        <p:txBody>
          <a:bodyPr/>
          <a:lstStyle>
            <a:lvl1pPr>
              <a:defRPr/>
            </a:lvl1pPr>
          </a:lstStyle>
          <a:p>
            <a:pPr>
              <a:defRPr/>
            </a:pPr>
            <a:r>
              <a:rPr lang="it-IT" altLang="en-US"/>
              <a:t>Pagina </a:t>
            </a:r>
            <a:fld id="{4EACFCAE-F897-4612-BCA0-A4DB99B100E4}" type="slidenum">
              <a:rPr lang="it-IT" altLang="en-US" smtClean="0"/>
              <a:pPr>
                <a:defRPr/>
              </a:pPr>
              <a:t>‹N›</a:t>
            </a:fld>
            <a:endParaRPr lang="it-IT" altLang="en-US"/>
          </a:p>
        </p:txBody>
      </p:sp>
    </p:spTree>
    <p:extLst>
      <p:ext uri="{BB962C8B-B14F-4D97-AF65-F5344CB8AC3E}">
        <p14:creationId xmlns:p14="http://schemas.microsoft.com/office/powerpoint/2010/main" val="142395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endParaRPr lang="en-GB"/>
          </a:p>
        </p:txBody>
      </p:sp>
      <p:sp>
        <p:nvSpPr>
          <p:cNvPr id="3" name="Segnaposto contenuto 2"/>
          <p:cNvSpPr>
            <a:spLocks noGrp="1"/>
          </p:cNvSpPr>
          <p:nvPr>
            <p:ph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Rectangle 4">
            <a:extLst>
              <a:ext uri="{FF2B5EF4-FFF2-40B4-BE49-F238E27FC236}">
                <a16:creationId xmlns:a16="http://schemas.microsoft.com/office/drawing/2014/main" id="{BD3E7F51-4DEC-4C3C-8FCA-FA6CF91FD03D}"/>
              </a:ext>
            </a:extLst>
          </p:cNvPr>
          <p:cNvSpPr>
            <a:spLocks noGrp="1" noChangeArrowheads="1"/>
          </p:cNvSpPr>
          <p:nvPr>
            <p:ph type="dt" sz="half" idx="10"/>
          </p:nvPr>
        </p:nvSpPr>
        <p:spPr>
          <a:ln/>
        </p:spPr>
        <p:txBody>
          <a:bodyPr/>
          <a:lstStyle>
            <a:lvl1pPr>
              <a:defRPr/>
            </a:lvl1pPr>
          </a:lstStyle>
          <a:p>
            <a:pPr>
              <a:defRPr/>
            </a:pPr>
            <a:fld id="{1E038C45-D73C-4E1D-9901-AE00D1AAA579}" type="datetime1">
              <a:rPr lang="it-IT" altLang="en-US"/>
              <a:pPr>
                <a:defRPr/>
              </a:pPr>
              <a:t>17/03/2021</a:t>
            </a:fld>
            <a:endParaRPr lang="it-IT" altLang="en-US"/>
          </a:p>
        </p:txBody>
      </p:sp>
      <p:sp>
        <p:nvSpPr>
          <p:cNvPr id="6" name="Rectangle 5">
            <a:extLst>
              <a:ext uri="{FF2B5EF4-FFF2-40B4-BE49-F238E27FC236}">
                <a16:creationId xmlns:a16="http://schemas.microsoft.com/office/drawing/2014/main" id="{FB72888C-AEAB-45EA-837C-86CB23987C0F}"/>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7" name="Rectangle 6">
            <a:extLst>
              <a:ext uri="{FF2B5EF4-FFF2-40B4-BE49-F238E27FC236}">
                <a16:creationId xmlns:a16="http://schemas.microsoft.com/office/drawing/2014/main" id="{59E41C5C-3391-4F68-8B33-EF73EAAA2439}"/>
              </a:ext>
            </a:extLst>
          </p:cNvPr>
          <p:cNvSpPr>
            <a:spLocks noGrp="1" noChangeArrowheads="1"/>
          </p:cNvSpPr>
          <p:nvPr>
            <p:ph type="sldNum" sz="quarter" idx="12"/>
          </p:nvPr>
        </p:nvSpPr>
        <p:spPr>
          <a:ln/>
        </p:spPr>
        <p:txBody>
          <a:bodyPr/>
          <a:lstStyle>
            <a:lvl1pPr>
              <a:defRPr/>
            </a:lvl1pPr>
          </a:lstStyle>
          <a:p>
            <a:pPr>
              <a:defRPr/>
            </a:pPr>
            <a:r>
              <a:rPr lang="it-IT" altLang="en-US"/>
              <a:t>Pagina </a:t>
            </a:r>
            <a:fld id="{D58100F4-40CF-4423-877F-731392BD4544}" type="slidenum">
              <a:rPr lang="it-IT" altLang="en-US" smtClean="0"/>
              <a:pPr>
                <a:defRPr/>
              </a:pPr>
              <a:t>‹N›</a:t>
            </a:fld>
            <a:endParaRPr lang="it-IT" altLang="en-US"/>
          </a:p>
        </p:txBody>
      </p:sp>
    </p:spTree>
    <p:extLst>
      <p:ext uri="{BB962C8B-B14F-4D97-AF65-F5344CB8AC3E}">
        <p14:creationId xmlns:p14="http://schemas.microsoft.com/office/powerpoint/2010/main" val="96729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 dello schema</a:t>
            </a:r>
            <a:endParaRPr lang="en-GB"/>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Rectangle 4">
            <a:extLst>
              <a:ext uri="{FF2B5EF4-FFF2-40B4-BE49-F238E27FC236}">
                <a16:creationId xmlns:a16="http://schemas.microsoft.com/office/drawing/2014/main" id="{EC8B8AC4-6BF6-4F7B-95C7-4122BF86DDB6}"/>
              </a:ext>
            </a:extLst>
          </p:cNvPr>
          <p:cNvSpPr>
            <a:spLocks noGrp="1" noChangeArrowheads="1"/>
          </p:cNvSpPr>
          <p:nvPr>
            <p:ph type="dt" sz="half" idx="10"/>
          </p:nvPr>
        </p:nvSpPr>
        <p:spPr>
          <a:ln/>
        </p:spPr>
        <p:txBody>
          <a:bodyPr/>
          <a:lstStyle>
            <a:lvl1pPr>
              <a:defRPr/>
            </a:lvl1pPr>
          </a:lstStyle>
          <a:p>
            <a:pPr>
              <a:defRPr/>
            </a:pPr>
            <a:fld id="{E83B47E8-53B6-4953-9BCE-154E95C9DF45}" type="datetime1">
              <a:rPr lang="it-IT" altLang="en-US"/>
              <a:pPr>
                <a:defRPr/>
              </a:pPr>
              <a:t>17/03/2021</a:t>
            </a:fld>
            <a:endParaRPr lang="it-IT" altLang="en-US"/>
          </a:p>
        </p:txBody>
      </p:sp>
      <p:sp>
        <p:nvSpPr>
          <p:cNvPr id="8" name="Rectangle 5">
            <a:extLst>
              <a:ext uri="{FF2B5EF4-FFF2-40B4-BE49-F238E27FC236}">
                <a16:creationId xmlns:a16="http://schemas.microsoft.com/office/drawing/2014/main" id="{30FB7D29-3022-4367-9392-4FBA45F7A180}"/>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9" name="Rectangle 6">
            <a:extLst>
              <a:ext uri="{FF2B5EF4-FFF2-40B4-BE49-F238E27FC236}">
                <a16:creationId xmlns:a16="http://schemas.microsoft.com/office/drawing/2014/main" id="{47E21072-7098-409A-9887-E663090EC016}"/>
              </a:ext>
            </a:extLst>
          </p:cNvPr>
          <p:cNvSpPr>
            <a:spLocks noGrp="1" noChangeArrowheads="1"/>
          </p:cNvSpPr>
          <p:nvPr>
            <p:ph type="sldNum" sz="quarter" idx="12"/>
          </p:nvPr>
        </p:nvSpPr>
        <p:spPr>
          <a:ln/>
        </p:spPr>
        <p:txBody>
          <a:bodyPr/>
          <a:lstStyle>
            <a:lvl1pPr>
              <a:defRPr/>
            </a:lvl1pPr>
          </a:lstStyle>
          <a:p>
            <a:pPr>
              <a:defRPr/>
            </a:pPr>
            <a:r>
              <a:rPr lang="it-IT" altLang="en-US"/>
              <a:t>Pagina </a:t>
            </a:r>
            <a:fld id="{4671C709-8FCE-45E2-844F-1A1E8845A06C}" type="slidenum">
              <a:rPr lang="it-IT" altLang="en-US" smtClean="0"/>
              <a:pPr>
                <a:defRPr/>
              </a:pPr>
              <a:t>‹N›</a:t>
            </a:fld>
            <a:endParaRPr lang="it-IT" altLang="en-US"/>
          </a:p>
        </p:txBody>
      </p:sp>
    </p:spTree>
    <p:extLst>
      <p:ext uri="{BB962C8B-B14F-4D97-AF65-F5344CB8AC3E}">
        <p14:creationId xmlns:p14="http://schemas.microsoft.com/office/powerpoint/2010/main" val="3549845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endParaRPr lang="en-GB"/>
          </a:p>
        </p:txBody>
      </p:sp>
      <p:sp>
        <p:nvSpPr>
          <p:cNvPr id="3" name="Rectangle 4">
            <a:extLst>
              <a:ext uri="{FF2B5EF4-FFF2-40B4-BE49-F238E27FC236}">
                <a16:creationId xmlns:a16="http://schemas.microsoft.com/office/drawing/2014/main" id="{58F3587C-6138-4E15-B393-3A69BDA3A55B}"/>
              </a:ext>
            </a:extLst>
          </p:cNvPr>
          <p:cNvSpPr>
            <a:spLocks noGrp="1" noChangeArrowheads="1"/>
          </p:cNvSpPr>
          <p:nvPr>
            <p:ph type="dt" sz="half" idx="10"/>
          </p:nvPr>
        </p:nvSpPr>
        <p:spPr>
          <a:ln/>
        </p:spPr>
        <p:txBody>
          <a:bodyPr/>
          <a:lstStyle>
            <a:lvl1pPr>
              <a:defRPr/>
            </a:lvl1pPr>
          </a:lstStyle>
          <a:p>
            <a:pPr>
              <a:defRPr/>
            </a:pPr>
            <a:fld id="{6F2E0780-39B0-4620-AA82-E1EB88880E51}" type="datetime1">
              <a:rPr lang="it-IT" altLang="en-US"/>
              <a:pPr>
                <a:defRPr/>
              </a:pPr>
              <a:t>17/03/2021</a:t>
            </a:fld>
            <a:endParaRPr lang="it-IT" altLang="en-US"/>
          </a:p>
        </p:txBody>
      </p:sp>
      <p:sp>
        <p:nvSpPr>
          <p:cNvPr id="4" name="Rectangle 5">
            <a:extLst>
              <a:ext uri="{FF2B5EF4-FFF2-40B4-BE49-F238E27FC236}">
                <a16:creationId xmlns:a16="http://schemas.microsoft.com/office/drawing/2014/main" id="{895F23B4-D13C-48B0-B1E2-7938AB4E0B33}"/>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5" name="Rectangle 6">
            <a:extLst>
              <a:ext uri="{FF2B5EF4-FFF2-40B4-BE49-F238E27FC236}">
                <a16:creationId xmlns:a16="http://schemas.microsoft.com/office/drawing/2014/main" id="{7304798D-01E7-465C-AB19-EE4677DBDDB8}"/>
              </a:ext>
            </a:extLst>
          </p:cNvPr>
          <p:cNvSpPr>
            <a:spLocks noGrp="1" noChangeArrowheads="1"/>
          </p:cNvSpPr>
          <p:nvPr>
            <p:ph type="sldNum" sz="quarter" idx="12"/>
          </p:nvPr>
        </p:nvSpPr>
        <p:spPr>
          <a:ln/>
        </p:spPr>
        <p:txBody>
          <a:bodyPr/>
          <a:lstStyle>
            <a:lvl1pPr>
              <a:defRPr/>
            </a:lvl1pPr>
          </a:lstStyle>
          <a:p>
            <a:pPr>
              <a:defRPr/>
            </a:pPr>
            <a:r>
              <a:rPr lang="it-IT" altLang="en-US"/>
              <a:t>Pagina </a:t>
            </a:r>
            <a:fld id="{8CC07917-E4DB-4FA9-8D03-69F32E4A68EA}" type="slidenum">
              <a:rPr lang="it-IT" altLang="en-US" smtClean="0"/>
              <a:pPr>
                <a:defRPr/>
              </a:pPr>
              <a:t>‹N›</a:t>
            </a:fld>
            <a:endParaRPr lang="it-IT" altLang="en-US"/>
          </a:p>
        </p:txBody>
      </p:sp>
    </p:spTree>
    <p:extLst>
      <p:ext uri="{BB962C8B-B14F-4D97-AF65-F5344CB8AC3E}">
        <p14:creationId xmlns:p14="http://schemas.microsoft.com/office/powerpoint/2010/main" val="341656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FB4B4F4-5F30-4886-8486-48212141DD1C}"/>
              </a:ext>
            </a:extLst>
          </p:cNvPr>
          <p:cNvSpPr>
            <a:spLocks noGrp="1" noChangeArrowheads="1"/>
          </p:cNvSpPr>
          <p:nvPr>
            <p:ph type="dt" sz="half" idx="10"/>
          </p:nvPr>
        </p:nvSpPr>
        <p:spPr>
          <a:ln/>
        </p:spPr>
        <p:txBody>
          <a:bodyPr/>
          <a:lstStyle>
            <a:lvl1pPr>
              <a:defRPr/>
            </a:lvl1pPr>
          </a:lstStyle>
          <a:p>
            <a:pPr>
              <a:defRPr/>
            </a:pPr>
            <a:fld id="{8E5694C5-03ED-4576-A0BB-51F178F109B8}" type="datetime1">
              <a:rPr lang="it-IT" altLang="en-US"/>
              <a:pPr>
                <a:defRPr/>
              </a:pPr>
              <a:t>17/03/2021</a:t>
            </a:fld>
            <a:endParaRPr lang="it-IT" altLang="en-US"/>
          </a:p>
        </p:txBody>
      </p:sp>
      <p:sp>
        <p:nvSpPr>
          <p:cNvPr id="3" name="Rectangle 5">
            <a:extLst>
              <a:ext uri="{FF2B5EF4-FFF2-40B4-BE49-F238E27FC236}">
                <a16:creationId xmlns:a16="http://schemas.microsoft.com/office/drawing/2014/main" id="{4110678A-113E-490D-A55F-B6C0358D4897}"/>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4" name="Rectangle 6">
            <a:extLst>
              <a:ext uri="{FF2B5EF4-FFF2-40B4-BE49-F238E27FC236}">
                <a16:creationId xmlns:a16="http://schemas.microsoft.com/office/drawing/2014/main" id="{44B14CA7-5F46-4436-B6DC-778BE03484B5}"/>
              </a:ext>
            </a:extLst>
          </p:cNvPr>
          <p:cNvSpPr>
            <a:spLocks noGrp="1" noChangeArrowheads="1"/>
          </p:cNvSpPr>
          <p:nvPr>
            <p:ph type="sldNum" sz="quarter" idx="12"/>
          </p:nvPr>
        </p:nvSpPr>
        <p:spPr>
          <a:ln/>
        </p:spPr>
        <p:txBody>
          <a:bodyPr/>
          <a:lstStyle>
            <a:lvl1pPr>
              <a:defRPr/>
            </a:lvl1pPr>
          </a:lstStyle>
          <a:p>
            <a:pPr>
              <a:defRPr/>
            </a:pPr>
            <a:r>
              <a:rPr lang="it-IT" altLang="en-US"/>
              <a:t>Pagina </a:t>
            </a:r>
            <a:fld id="{0D1F3D1D-F19B-4B84-BBDB-7D6433C7A932}" type="slidenum">
              <a:rPr lang="it-IT" altLang="en-US" smtClean="0"/>
              <a:pPr>
                <a:defRPr/>
              </a:pPr>
              <a:t>‹N›</a:t>
            </a:fld>
            <a:endParaRPr lang="it-IT" altLang="en-US"/>
          </a:p>
        </p:txBody>
      </p:sp>
    </p:spTree>
    <p:extLst>
      <p:ext uri="{BB962C8B-B14F-4D97-AF65-F5344CB8AC3E}">
        <p14:creationId xmlns:p14="http://schemas.microsoft.com/office/powerpoint/2010/main" val="107714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endParaRPr lang="en-GB"/>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9203B041-9D38-42A7-8A7E-4C10C418F875}"/>
              </a:ext>
            </a:extLst>
          </p:cNvPr>
          <p:cNvSpPr>
            <a:spLocks noGrp="1" noChangeArrowheads="1"/>
          </p:cNvSpPr>
          <p:nvPr>
            <p:ph type="dt" sz="half" idx="10"/>
          </p:nvPr>
        </p:nvSpPr>
        <p:spPr>
          <a:ln/>
        </p:spPr>
        <p:txBody>
          <a:bodyPr/>
          <a:lstStyle>
            <a:lvl1pPr>
              <a:defRPr/>
            </a:lvl1pPr>
          </a:lstStyle>
          <a:p>
            <a:pPr>
              <a:defRPr/>
            </a:pPr>
            <a:fld id="{7A5248A3-2956-427C-BA6F-D2061192A658}" type="datetime1">
              <a:rPr lang="it-IT" altLang="en-US"/>
              <a:pPr>
                <a:defRPr/>
              </a:pPr>
              <a:t>17/03/2021</a:t>
            </a:fld>
            <a:endParaRPr lang="it-IT" altLang="en-US"/>
          </a:p>
        </p:txBody>
      </p:sp>
      <p:sp>
        <p:nvSpPr>
          <p:cNvPr id="6" name="Rectangle 5">
            <a:extLst>
              <a:ext uri="{FF2B5EF4-FFF2-40B4-BE49-F238E27FC236}">
                <a16:creationId xmlns:a16="http://schemas.microsoft.com/office/drawing/2014/main" id="{DD4E2DC7-EAC7-481A-9B77-BDA40E5E4EAD}"/>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7" name="Rectangle 6">
            <a:extLst>
              <a:ext uri="{FF2B5EF4-FFF2-40B4-BE49-F238E27FC236}">
                <a16:creationId xmlns:a16="http://schemas.microsoft.com/office/drawing/2014/main" id="{0246DB31-9C21-4B41-B178-9E5B109BDBDA}"/>
              </a:ext>
            </a:extLst>
          </p:cNvPr>
          <p:cNvSpPr>
            <a:spLocks noGrp="1" noChangeArrowheads="1"/>
          </p:cNvSpPr>
          <p:nvPr>
            <p:ph type="sldNum" sz="quarter" idx="12"/>
          </p:nvPr>
        </p:nvSpPr>
        <p:spPr>
          <a:ln/>
        </p:spPr>
        <p:txBody>
          <a:bodyPr/>
          <a:lstStyle>
            <a:lvl1pPr>
              <a:defRPr/>
            </a:lvl1pPr>
          </a:lstStyle>
          <a:p>
            <a:pPr>
              <a:defRPr/>
            </a:pPr>
            <a:r>
              <a:rPr lang="it-IT" altLang="en-US"/>
              <a:t>Pagina </a:t>
            </a:r>
            <a:fld id="{7402C9EB-C3CA-4A75-BFCD-F093C92BFE2E}" type="slidenum">
              <a:rPr lang="it-IT" altLang="en-US" smtClean="0"/>
              <a:pPr>
                <a:defRPr/>
              </a:pPr>
              <a:t>‹N›</a:t>
            </a:fld>
            <a:endParaRPr lang="it-IT" altLang="en-US"/>
          </a:p>
        </p:txBody>
      </p:sp>
    </p:spTree>
    <p:extLst>
      <p:ext uri="{BB962C8B-B14F-4D97-AF65-F5344CB8AC3E}">
        <p14:creationId xmlns:p14="http://schemas.microsoft.com/office/powerpoint/2010/main" val="173319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endParaRPr lang="en-GB"/>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26008D0B-3FBC-4767-9588-47143545874C}"/>
              </a:ext>
            </a:extLst>
          </p:cNvPr>
          <p:cNvSpPr>
            <a:spLocks noGrp="1" noChangeArrowheads="1"/>
          </p:cNvSpPr>
          <p:nvPr>
            <p:ph type="dt" sz="half" idx="10"/>
          </p:nvPr>
        </p:nvSpPr>
        <p:spPr>
          <a:ln/>
        </p:spPr>
        <p:txBody>
          <a:bodyPr/>
          <a:lstStyle>
            <a:lvl1pPr>
              <a:defRPr/>
            </a:lvl1pPr>
          </a:lstStyle>
          <a:p>
            <a:pPr>
              <a:defRPr/>
            </a:pPr>
            <a:fld id="{82D67FC0-13A7-4CDC-80F9-05783515462E}" type="datetime1">
              <a:rPr lang="it-IT" altLang="en-US"/>
              <a:pPr>
                <a:defRPr/>
              </a:pPr>
              <a:t>17/03/2021</a:t>
            </a:fld>
            <a:endParaRPr lang="it-IT" altLang="en-US"/>
          </a:p>
        </p:txBody>
      </p:sp>
      <p:sp>
        <p:nvSpPr>
          <p:cNvPr id="6" name="Rectangle 5">
            <a:extLst>
              <a:ext uri="{FF2B5EF4-FFF2-40B4-BE49-F238E27FC236}">
                <a16:creationId xmlns:a16="http://schemas.microsoft.com/office/drawing/2014/main" id="{2B724738-1995-43F8-898A-DFF4BD5F46D6}"/>
              </a:ext>
            </a:extLst>
          </p:cNvPr>
          <p:cNvSpPr>
            <a:spLocks noGrp="1" noChangeArrowheads="1"/>
          </p:cNvSpPr>
          <p:nvPr>
            <p:ph type="ftr" sz="quarter" idx="11"/>
          </p:nvPr>
        </p:nvSpPr>
        <p:spPr>
          <a:ln/>
        </p:spPr>
        <p:txBody>
          <a:bodyPr/>
          <a:lstStyle>
            <a:lvl1pPr>
              <a:defRPr/>
            </a:lvl1pPr>
          </a:lstStyle>
          <a:p>
            <a:pPr>
              <a:defRPr/>
            </a:pPr>
            <a:r>
              <a:rPr lang="it-IT" altLang="en-US"/>
              <a:t>Titolo Presentazione</a:t>
            </a:r>
          </a:p>
        </p:txBody>
      </p:sp>
      <p:sp>
        <p:nvSpPr>
          <p:cNvPr id="7" name="Rectangle 6">
            <a:extLst>
              <a:ext uri="{FF2B5EF4-FFF2-40B4-BE49-F238E27FC236}">
                <a16:creationId xmlns:a16="http://schemas.microsoft.com/office/drawing/2014/main" id="{1B756420-8490-4539-8BA9-57D17BE89335}"/>
              </a:ext>
            </a:extLst>
          </p:cNvPr>
          <p:cNvSpPr>
            <a:spLocks noGrp="1" noChangeArrowheads="1"/>
          </p:cNvSpPr>
          <p:nvPr>
            <p:ph type="sldNum" sz="quarter" idx="12"/>
          </p:nvPr>
        </p:nvSpPr>
        <p:spPr>
          <a:ln/>
        </p:spPr>
        <p:txBody>
          <a:bodyPr/>
          <a:lstStyle>
            <a:lvl1pPr>
              <a:defRPr/>
            </a:lvl1pPr>
          </a:lstStyle>
          <a:p>
            <a:pPr>
              <a:defRPr/>
            </a:pPr>
            <a:r>
              <a:rPr lang="it-IT" altLang="en-US"/>
              <a:t>Pagina </a:t>
            </a:r>
            <a:fld id="{4B2BD0C9-25D3-4242-A3DE-78F6116C168B}" type="slidenum">
              <a:rPr lang="it-IT" altLang="en-US" smtClean="0"/>
              <a:pPr>
                <a:defRPr/>
              </a:pPr>
              <a:t>‹N›</a:t>
            </a:fld>
            <a:endParaRPr lang="it-IT" altLang="en-US"/>
          </a:p>
        </p:txBody>
      </p:sp>
    </p:spTree>
    <p:extLst>
      <p:ext uri="{BB962C8B-B14F-4D97-AF65-F5344CB8AC3E}">
        <p14:creationId xmlns:p14="http://schemas.microsoft.com/office/powerpoint/2010/main" val="2232387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44122C05-98DC-40C1-B9A6-5B2ADA4C3C4B}"/>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78D8F873-4101-4074-8ED9-1AE8D8751408}"/>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en-GB" altLang="en-US"/>
            </a:p>
          </p:txBody>
        </p:sp>
        <p:sp>
          <p:nvSpPr>
            <p:cNvPr id="1033" name="Rectangle 14">
              <a:extLst>
                <a:ext uri="{FF2B5EF4-FFF2-40B4-BE49-F238E27FC236}">
                  <a16:creationId xmlns:a16="http://schemas.microsoft.com/office/drawing/2014/main" id="{54759464-2826-4CB1-AD39-23D1AB01755E}"/>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en-GB" altLang="en-US"/>
            </a:p>
          </p:txBody>
        </p:sp>
      </p:grpSp>
      <p:sp>
        <p:nvSpPr>
          <p:cNvPr id="1027" name="Rectangle 2">
            <a:extLst>
              <a:ext uri="{FF2B5EF4-FFF2-40B4-BE49-F238E27FC236}">
                <a16:creationId xmlns:a16="http://schemas.microsoft.com/office/drawing/2014/main" id="{78E4C152-88F4-41DE-9B08-0271216899F4}"/>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en-US"/>
              <a:t>Fare clic per modificare stile</a:t>
            </a:r>
          </a:p>
        </p:txBody>
      </p:sp>
      <p:sp>
        <p:nvSpPr>
          <p:cNvPr id="1028" name="Rectangle 3">
            <a:extLst>
              <a:ext uri="{FF2B5EF4-FFF2-40B4-BE49-F238E27FC236}">
                <a16:creationId xmlns:a16="http://schemas.microsoft.com/office/drawing/2014/main" id="{19B03EB8-EE84-478C-9D25-1DC46B0F318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en-US"/>
              <a:t>Fare clic per modificare gli stili del testo dello schema</a:t>
            </a:r>
          </a:p>
          <a:p>
            <a:pPr lvl="1"/>
            <a:r>
              <a:rPr lang="it-IT" altLang="en-US"/>
              <a:t>Secondo livello</a:t>
            </a:r>
          </a:p>
          <a:p>
            <a:pPr lvl="2"/>
            <a:r>
              <a:rPr lang="it-IT" altLang="en-US"/>
              <a:t>Terzo livello</a:t>
            </a:r>
          </a:p>
          <a:p>
            <a:pPr lvl="3"/>
            <a:r>
              <a:rPr lang="it-IT" altLang="en-US"/>
              <a:t>Quarto livello</a:t>
            </a:r>
          </a:p>
          <a:p>
            <a:pPr lvl="4"/>
            <a:r>
              <a:rPr lang="it-IT" altLang="en-US"/>
              <a:t>Quinto livello</a:t>
            </a:r>
          </a:p>
        </p:txBody>
      </p:sp>
      <p:sp>
        <p:nvSpPr>
          <p:cNvPr id="2" name="Rectangle 4">
            <a:extLst>
              <a:ext uri="{FF2B5EF4-FFF2-40B4-BE49-F238E27FC236}">
                <a16:creationId xmlns:a16="http://schemas.microsoft.com/office/drawing/2014/main" id="{FB3CDFD8-C3F4-455D-825B-5000C4BF161F}"/>
              </a:ext>
            </a:extLst>
          </p:cNvPr>
          <p:cNvSpPr>
            <a:spLocks noGrp="1" noChangeArrowheads="1"/>
          </p:cNvSpPr>
          <p:nvPr>
            <p:ph type="dt" sz="half" idx="2"/>
          </p:nvPr>
        </p:nvSpPr>
        <p:spPr bwMode="auto">
          <a:xfrm>
            <a:off x="43434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smtClean="0"/>
            </a:lvl1pPr>
          </a:lstStyle>
          <a:p>
            <a:pPr>
              <a:defRPr/>
            </a:pPr>
            <a:fld id="{5F68712B-A857-4642-99A1-A95CDA03C6E1}" type="datetime1">
              <a:rPr lang="it-IT" altLang="en-US"/>
              <a:pPr>
                <a:defRPr/>
              </a:pPr>
              <a:t>17/03/2021</a:t>
            </a:fld>
            <a:endParaRPr lang="it-IT" altLang="en-US"/>
          </a:p>
        </p:txBody>
      </p:sp>
      <p:sp>
        <p:nvSpPr>
          <p:cNvPr id="1029" name="Rectangle 5">
            <a:extLst>
              <a:ext uri="{FF2B5EF4-FFF2-40B4-BE49-F238E27FC236}">
                <a16:creationId xmlns:a16="http://schemas.microsoft.com/office/drawing/2014/main" id="{6F19BBA1-8D5B-4098-BD29-7B5ACD1D7E92}"/>
              </a:ext>
            </a:extLst>
          </p:cNvPr>
          <p:cNvSpPr>
            <a:spLocks noGrp="1" noChangeArrowheads="1"/>
          </p:cNvSpPr>
          <p:nvPr>
            <p:ph type="ftr" sz="quarter" idx="3"/>
          </p:nvPr>
        </p:nvSpPr>
        <p:spPr bwMode="auto">
          <a:xfrm>
            <a:off x="1219200" y="6146800"/>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it-IT" altLang="en-US"/>
              <a:t>Titolo Presentazione</a:t>
            </a:r>
          </a:p>
        </p:txBody>
      </p:sp>
      <p:sp>
        <p:nvSpPr>
          <p:cNvPr id="1030" name="Rectangle 6">
            <a:extLst>
              <a:ext uri="{FF2B5EF4-FFF2-40B4-BE49-F238E27FC236}">
                <a16:creationId xmlns:a16="http://schemas.microsoft.com/office/drawing/2014/main" id="{C2FBE242-6C51-4395-AA10-5D4C5014DF70}"/>
              </a:ext>
            </a:extLst>
          </p:cNvPr>
          <p:cNvSpPr>
            <a:spLocks noGrp="1" noChangeArrowheads="1"/>
          </p:cNvSpPr>
          <p:nvPr>
            <p:ph type="sldNum" sz="quarter" idx="4"/>
          </p:nvPr>
        </p:nvSpPr>
        <p:spPr bwMode="auto">
          <a:xfrm>
            <a:off x="6553200" y="61468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en-US"/>
              <a:t>Pagina </a:t>
            </a:r>
            <a:fld id="{85C7DBBE-B81C-4955-80CA-AD4AC1F7A0C9}" type="slidenum">
              <a:rPr lang="it-IT" altLang="en-US" smtClean="0"/>
              <a:pPr>
                <a:defRPr/>
              </a:pPr>
              <a:t>‹N›</a:t>
            </a:fld>
            <a:endParaRPr lang="it-IT"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3.xml"/><Relationship Id="rId7" Type="http://schemas.openxmlformats.org/officeDocument/2006/relationships/image" Target="../media/image23.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14.xml"/><Relationship Id="rId7" Type="http://schemas.openxmlformats.org/officeDocument/2006/relationships/image" Target="../media/image25.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15.xml"/><Relationship Id="rId7" Type="http://schemas.openxmlformats.org/officeDocument/2006/relationships/image" Target="../media/image28.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10" Type="http://schemas.openxmlformats.org/officeDocument/2006/relationships/image" Target="../media/image29.png"/><Relationship Id="rId4" Type="http://schemas.openxmlformats.org/officeDocument/2006/relationships/diagramQuickStyle" Target="../diagrams/quickStyle15.xm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32.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microsoft.com/office/2017/06/relationships/model3d" Target="../media/model3d1.glb"/><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2.xml"/><Relationship Id="rId16" Type="http://schemas.openxmlformats.org/officeDocument/2006/relationships/diagramColors" Target="../diagrams/colors4.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10.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13.png"/><Relationship Id="rId7" Type="http://schemas.openxmlformats.org/officeDocument/2006/relationships/diagramLayout" Target="../diagrams/layout8.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17.png"/><Relationship Id="rId10" Type="http://schemas.microsoft.com/office/2007/relationships/diagramDrawing" Target="../diagrams/drawing8.xml"/><Relationship Id="rId4" Type="http://schemas.openxmlformats.org/officeDocument/2006/relationships/image" Target="../media/image16.png"/><Relationship Id="rId9" Type="http://schemas.openxmlformats.org/officeDocument/2006/relationships/diagramColors" Target="../diagrams/colors8.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4.png"/><Relationship Id="rId7" Type="http://schemas.openxmlformats.org/officeDocument/2006/relationships/diagramQuickStyle" Target="../diagrams/quickStyle9.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5.png"/><Relationship Id="rId9" Type="http://schemas.microsoft.com/office/2007/relationships/diagramDrawing" Target="../diagrams/drawing9.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8.png"/><Relationship Id="rId7" Type="http://schemas.openxmlformats.org/officeDocument/2006/relationships/diagramQuickStyle" Target="../diagrams/quickStyle1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22.png"/><Relationship Id="rId9" Type="http://schemas.microsoft.com/office/2007/relationships/diagramDrawing" Target="../diagrams/drawing1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5FD975C5-5CA0-4487-BABF-BC767BC9AE63}"/>
              </a:ext>
            </a:extLst>
          </p:cNvPr>
          <p:cNvSpPr>
            <a:spLocks noChangeArrowheads="1"/>
          </p:cNvSpPr>
          <p:nvPr/>
        </p:nvSpPr>
        <p:spPr bwMode="auto">
          <a:xfrm>
            <a:off x="-1588" y="-1587"/>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en-GB" altLang="en-US"/>
          </a:p>
        </p:txBody>
      </p:sp>
      <p:sp>
        <p:nvSpPr>
          <p:cNvPr id="4099" name="Rectangle 3">
            <a:extLst>
              <a:ext uri="{FF2B5EF4-FFF2-40B4-BE49-F238E27FC236}">
                <a16:creationId xmlns:a16="http://schemas.microsoft.com/office/drawing/2014/main" id="{6D9908D0-7695-4ADA-8322-8695D3722B1F}"/>
              </a:ext>
            </a:extLst>
          </p:cNvPr>
          <p:cNvSpPr>
            <a:spLocks noGrp="1" noChangeArrowheads="1"/>
          </p:cNvSpPr>
          <p:nvPr>
            <p:ph type="ctrTitle"/>
          </p:nvPr>
        </p:nvSpPr>
        <p:spPr>
          <a:xfrm>
            <a:off x="2339975" y="292100"/>
            <a:ext cx="6096000" cy="1866900"/>
          </a:xfrm>
        </p:spPr>
        <p:txBody>
          <a:bodyPr anchor="t"/>
          <a:lstStyle/>
          <a:p>
            <a:pPr eaLnBrk="1" hangingPunct="1"/>
            <a:r>
              <a:rPr lang="en-GB" altLang="en-US" sz="3500"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en-US" altLang="en-US" sz="3500" dirty="0">
              <a:solidFill>
                <a:schemeClr val="bg1"/>
              </a:solidFill>
              <a:cs typeface="Times New Roman" panose="02020603050405020304" pitchFamily="18" charset="0"/>
            </a:endParaRPr>
          </a:p>
        </p:txBody>
      </p:sp>
      <p:grpSp>
        <p:nvGrpSpPr>
          <p:cNvPr id="4100" name="Group 17">
            <a:extLst>
              <a:ext uri="{FF2B5EF4-FFF2-40B4-BE49-F238E27FC236}">
                <a16:creationId xmlns:a16="http://schemas.microsoft.com/office/drawing/2014/main" id="{3772B4CA-ECA9-46FB-BC24-D6EB396B09D3}"/>
              </a:ext>
            </a:extLst>
          </p:cNvPr>
          <p:cNvGrpSpPr>
            <a:grpSpLocks/>
          </p:cNvGrpSpPr>
          <p:nvPr/>
        </p:nvGrpSpPr>
        <p:grpSpPr bwMode="auto">
          <a:xfrm>
            <a:off x="0" y="2759075"/>
            <a:ext cx="9145588" cy="4098925"/>
            <a:chOff x="0" y="1738"/>
            <a:chExt cx="5761" cy="2582"/>
          </a:xfrm>
        </p:grpSpPr>
        <p:pic>
          <p:nvPicPr>
            <p:cNvPr id="4104" name="Picture 15">
              <a:extLst>
                <a:ext uri="{FF2B5EF4-FFF2-40B4-BE49-F238E27FC236}">
                  <a16:creationId xmlns:a16="http://schemas.microsoft.com/office/drawing/2014/main" id="{CF74F08C-3488-416E-83DE-CC53F63DD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3">
              <a:extLst>
                <a:ext uri="{FF2B5EF4-FFF2-40B4-BE49-F238E27FC236}">
                  <a16:creationId xmlns:a16="http://schemas.microsoft.com/office/drawing/2014/main" id="{B14B10B0-71A1-4A16-81C8-A5F769758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6">
              <a:extLst>
                <a:ext uri="{FF2B5EF4-FFF2-40B4-BE49-F238E27FC236}">
                  <a16:creationId xmlns:a16="http://schemas.microsoft.com/office/drawing/2014/main" id="{7F87A320-B153-4961-979E-681738245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1" name="CasellaDiTesto 9">
            <a:extLst>
              <a:ext uri="{FF2B5EF4-FFF2-40B4-BE49-F238E27FC236}">
                <a16:creationId xmlns:a16="http://schemas.microsoft.com/office/drawing/2014/main" id="{516E9069-4225-4661-BF8C-23382EA5D475}"/>
              </a:ext>
            </a:extLst>
          </p:cNvPr>
          <p:cNvSpPr txBox="1">
            <a:spLocks noChangeArrowheads="1"/>
          </p:cNvSpPr>
          <p:nvPr/>
        </p:nvSpPr>
        <p:spPr bwMode="auto">
          <a:xfrm>
            <a:off x="3924300" y="4652963"/>
            <a:ext cx="466566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r"/>
            <a:r>
              <a:rPr lang="en-US" altLang="en-US" sz="2000" b="1" dirty="0">
                <a:latin typeface="Garamond" panose="02020404030301010803" pitchFamily="18" charset="0"/>
              </a:rPr>
              <a:t>Authors: </a:t>
            </a:r>
            <a:br>
              <a:rPr lang="en-US" altLang="en-US" sz="2000" dirty="0">
                <a:latin typeface="Garamond" panose="02020404030301010803" pitchFamily="18" charset="0"/>
              </a:rPr>
            </a:br>
            <a:r>
              <a:rPr lang="en-US" altLang="en-US" sz="2000" dirty="0">
                <a:latin typeface="Garamond" panose="02020404030301010803" pitchFamily="18" charset="0"/>
              </a:rPr>
              <a:t>Denise Landini - 1938388 </a:t>
            </a:r>
            <a:br>
              <a:rPr lang="en-US" altLang="en-US" sz="2000" dirty="0">
                <a:latin typeface="Garamond" panose="02020404030301010803" pitchFamily="18" charset="0"/>
              </a:rPr>
            </a:br>
            <a:r>
              <a:rPr lang="en-US" altLang="en-US" sz="2000" dirty="0">
                <a:latin typeface="Garamond" panose="02020404030301010803" pitchFamily="18" charset="0"/>
              </a:rPr>
              <a:t>Alessandro </a:t>
            </a:r>
            <a:r>
              <a:rPr lang="en-US" altLang="en-US" sz="2000" dirty="0" err="1">
                <a:latin typeface="Garamond" panose="02020404030301010803" pitchFamily="18" charset="0"/>
              </a:rPr>
              <a:t>Lambertini</a:t>
            </a:r>
            <a:r>
              <a:rPr lang="en-US" altLang="en-US" sz="2000" dirty="0">
                <a:latin typeface="Garamond" panose="02020404030301010803" pitchFamily="18" charset="0"/>
              </a:rPr>
              <a:t> - 1938390 </a:t>
            </a:r>
          </a:p>
          <a:p>
            <a:pPr algn="r"/>
            <a:endParaRPr lang="en-US" altLang="en-US" sz="2000" dirty="0">
              <a:latin typeface="Garamond" panose="02020404030301010803" pitchFamily="18" charset="0"/>
            </a:endParaRPr>
          </a:p>
          <a:p>
            <a:pPr algn="r"/>
            <a:r>
              <a:rPr lang="en-US" altLang="en-US" sz="2000" dirty="0">
                <a:latin typeface="Garamond" panose="02020404030301010803" pitchFamily="18" charset="0"/>
              </a:rPr>
              <a:t>Academic Year: 2020-2021</a:t>
            </a:r>
          </a:p>
        </p:txBody>
      </p:sp>
      <p:sp>
        <p:nvSpPr>
          <p:cNvPr id="4102" name="CasellaDiTesto 11">
            <a:extLst>
              <a:ext uri="{FF2B5EF4-FFF2-40B4-BE49-F238E27FC236}">
                <a16:creationId xmlns:a16="http://schemas.microsoft.com/office/drawing/2014/main" id="{BC00E29D-6FD5-4B4E-AA40-C855AD031CE1}"/>
              </a:ext>
            </a:extLst>
          </p:cNvPr>
          <p:cNvSpPr txBox="1">
            <a:spLocks noChangeArrowheads="1"/>
          </p:cNvSpPr>
          <p:nvPr/>
        </p:nvSpPr>
        <p:spPr bwMode="auto">
          <a:xfrm>
            <a:off x="1547813" y="5568950"/>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US" altLang="en-US" sz="2000" b="1" dirty="0">
                <a:latin typeface="Garamond" panose="02020404030301010803" pitchFamily="18" charset="0"/>
              </a:rPr>
              <a:t>Course: </a:t>
            </a:r>
            <a:r>
              <a:rPr lang="en-US" altLang="en-US" sz="2000" dirty="0">
                <a:latin typeface="Garamond" panose="02020404030301010803" pitchFamily="18" charset="0"/>
              </a:rPr>
              <a:t>Neural Network</a:t>
            </a:r>
            <a:br>
              <a:rPr lang="en-US" altLang="en-US" sz="2000" b="1" dirty="0">
                <a:latin typeface="Garamond" panose="02020404030301010803" pitchFamily="18" charset="0"/>
              </a:rPr>
            </a:br>
            <a:r>
              <a:rPr lang="en-US" altLang="en-US" sz="2000" b="1" dirty="0">
                <a:latin typeface="Garamond" panose="02020404030301010803" pitchFamily="18" charset="0"/>
              </a:rPr>
              <a:t>Professor:  </a:t>
            </a:r>
            <a:r>
              <a:rPr lang="en-US" altLang="en-US" sz="2000" dirty="0">
                <a:latin typeface="Garamond" panose="02020404030301010803" pitchFamily="18" charset="0"/>
              </a:rPr>
              <a:t>Aurelio Uncini </a:t>
            </a:r>
          </a:p>
        </p:txBody>
      </p:sp>
      <p:sp>
        <p:nvSpPr>
          <p:cNvPr id="4103" name="CasellaDiTesto 13">
            <a:extLst>
              <a:ext uri="{FF2B5EF4-FFF2-40B4-BE49-F238E27FC236}">
                <a16:creationId xmlns:a16="http://schemas.microsoft.com/office/drawing/2014/main" id="{A9477233-BAAA-4E01-91B0-AF43FDE85FE6}"/>
              </a:ext>
            </a:extLst>
          </p:cNvPr>
          <p:cNvSpPr txBox="1">
            <a:spLocks noChangeArrowheads="1"/>
          </p:cNvSpPr>
          <p:nvPr/>
        </p:nvSpPr>
        <p:spPr bwMode="auto">
          <a:xfrm>
            <a:off x="2268538" y="2808288"/>
            <a:ext cx="65087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lnSpc>
                <a:spcPct val="107000"/>
              </a:lnSpc>
              <a:spcAft>
                <a:spcPts val="800"/>
              </a:spcAft>
            </a:pPr>
            <a:r>
              <a:rPr lang="en-GB" altLang="en-US" sz="2000">
                <a:latin typeface="Garamond" panose="02020404030301010803" pitchFamily="18" charset="0"/>
                <a:ea typeface="Calibri" panose="020F0502020204030204" pitchFamily="34" charset="0"/>
                <a:cs typeface="Times New Roman" panose="02020603050405020304" pitchFamily="18" charset="0"/>
              </a:rPr>
              <a:t>Master’s degree in Artificial Intelligence and Robotics</a:t>
            </a:r>
            <a:endParaRPr lang="en-GB" altLang="en-US" sz="200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0CA6D55C-55E9-44BA-B170-16322D409C58}"/>
              </a:ext>
            </a:extLst>
          </p:cNvPr>
          <p:cNvSpPr>
            <a:spLocks noGrp="1"/>
          </p:cNvSpPr>
          <p:nvPr>
            <p:ph type="sldNum" sz="quarter" idx="12"/>
          </p:nvPr>
        </p:nvSpPr>
        <p:spPr/>
        <p:txBody>
          <a:bodyPr/>
          <a:lstStyle/>
          <a:p>
            <a:pPr>
              <a:defRPr/>
            </a:pPr>
            <a:r>
              <a:rPr lang="it-IT" altLang="en-US" b="1" dirty="0">
                <a:latin typeface="Garamond" panose="02020404030301010803" pitchFamily="18" charset="0"/>
              </a:rPr>
              <a:t>Pagina </a:t>
            </a:r>
            <a:fld id="{2EBE89D6-B624-4F2C-869A-0ACF0A93FDE5}" type="slidenum">
              <a:rPr lang="it-IT" altLang="en-US" b="1" smtClean="0">
                <a:latin typeface="Garamond" panose="02020404030301010803" pitchFamily="18" charset="0"/>
              </a:rPr>
              <a:pPr>
                <a:defRPr/>
              </a:pPr>
              <a:t>10</a:t>
            </a:fld>
            <a:endParaRPr lang="it-IT" altLang="en-US" b="1" dirty="0">
              <a:latin typeface="Garamond" panose="02020404030301010803" pitchFamily="18" charset="0"/>
            </a:endParaRPr>
          </a:p>
        </p:txBody>
      </p:sp>
      <p:sp>
        <p:nvSpPr>
          <p:cNvPr id="7" name="Rectangle 2">
            <a:extLst>
              <a:ext uri="{FF2B5EF4-FFF2-40B4-BE49-F238E27FC236}">
                <a16:creationId xmlns:a16="http://schemas.microsoft.com/office/drawing/2014/main" id="{4237C029-288D-41D1-AC2D-3C0C776DF97D}"/>
              </a:ext>
            </a:extLst>
          </p:cNvPr>
          <p:cNvSpPr>
            <a:spLocks noGrp="1" noChangeArrowheads="1"/>
          </p:cNvSpPr>
          <p:nvPr>
            <p:ph type="title"/>
          </p:nvPr>
        </p:nvSpPr>
        <p:spPr>
          <a:xfrm>
            <a:off x="1116013" y="409575"/>
            <a:ext cx="7416800" cy="504825"/>
          </a:xfrm>
        </p:spPr>
        <p:txBody>
          <a:bodyPr/>
          <a:lstStyle/>
          <a:p>
            <a:pPr eaLnBrk="1" hangingPunct="1"/>
            <a:r>
              <a:rPr lang="en-US" altLang="en-US" dirty="0">
                <a:latin typeface="Garamond" panose="02020404030301010803" pitchFamily="18" charset="0"/>
              </a:rPr>
              <a:t>Model 2: X-Net with Quaternions</a:t>
            </a:r>
          </a:p>
        </p:txBody>
      </p:sp>
      <p:sp>
        <p:nvSpPr>
          <p:cNvPr id="8" name="Text Box 6">
            <a:extLst>
              <a:ext uri="{FF2B5EF4-FFF2-40B4-BE49-F238E27FC236}">
                <a16:creationId xmlns:a16="http://schemas.microsoft.com/office/drawing/2014/main" id="{CF645240-FEAF-4E82-898B-D2F41FAB7467}"/>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err="1">
                <a:solidFill>
                  <a:srgbClr val="000000"/>
                </a:solidFill>
                <a:latin typeface="Garamond" panose="02020404030301010803" pitchFamily="18" charset="0"/>
              </a:rPr>
              <a:t>Implementation</a:t>
            </a:r>
            <a:endParaRPr lang="en-GB" altLang="en-US" sz="2000" b="1" dirty="0">
              <a:solidFill>
                <a:schemeClr val="tx1"/>
              </a:solidFill>
              <a:latin typeface="Garamond" panose="02020404030301010803" pitchFamily="18" charset="0"/>
            </a:endParaRPr>
          </a:p>
        </p:txBody>
      </p:sp>
      <p:sp>
        <p:nvSpPr>
          <p:cNvPr id="9" name="CasellaDiTesto 8">
            <a:extLst>
              <a:ext uri="{FF2B5EF4-FFF2-40B4-BE49-F238E27FC236}">
                <a16:creationId xmlns:a16="http://schemas.microsoft.com/office/drawing/2014/main" id="{0A29FCA4-CD55-4F0F-94E5-1EB111E1D8AD}"/>
              </a:ext>
            </a:extLst>
          </p:cNvPr>
          <p:cNvSpPr txBox="1"/>
          <p:nvPr/>
        </p:nvSpPr>
        <p:spPr>
          <a:xfrm>
            <a:off x="1219200" y="1281113"/>
            <a:ext cx="7272412" cy="4888133"/>
          </a:xfrm>
          <a:prstGeom prst="rect">
            <a:avLst/>
          </a:prstGeom>
          <a:noFill/>
        </p:spPr>
        <p:txBody>
          <a:bodyPr wrap="square">
            <a:spAutoFit/>
          </a:bodyPr>
          <a:lstStyle/>
          <a:p>
            <a:pPr>
              <a:lnSpc>
                <a:spcPct val="107000"/>
              </a:lnSpc>
              <a:spcAft>
                <a:spcPts val="600"/>
              </a:spcAft>
              <a:defRPr/>
            </a:pP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Pre-</a:t>
            </a:r>
            <a:r>
              <a:rPr lang="en-GB" sz="1300" b="1"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progessing</a:t>
            </a: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step</a:t>
            </a:r>
            <a:b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The black and white image were represented in the quaternion domain in the three complex channels in which we have replicated the </a:t>
            </a:r>
            <a:r>
              <a:rPr lang="en-GB" sz="1300"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gray</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image, and the real channel was set to zero. </a:t>
            </a:r>
            <a:b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have done this choice because we have images in black and white and not with </a:t>
            </a:r>
            <a:r>
              <a:rPr lang="en-GB" sz="1300"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colors</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b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If we have had the </a:t>
            </a:r>
            <a:r>
              <a:rPr lang="en-GB" sz="1300"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color</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images, we would set the primary </a:t>
            </a:r>
            <a:r>
              <a:rPr lang="en-GB" sz="1300"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color</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component for each channel.</a:t>
            </a:r>
          </a:p>
          <a:p>
            <a:pPr>
              <a:lnSpc>
                <a:spcPct val="107000"/>
              </a:lnSpc>
              <a:spcAft>
                <a:spcPts val="600"/>
              </a:spcAft>
              <a:defRPr/>
            </a:pP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Split step</a:t>
            </a:r>
            <a:b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b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The data are </a:t>
            </a:r>
            <a:r>
              <a:rPr lang="en-GB"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splitted</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in 80% train set and 20% test set.</a:t>
            </a:r>
            <a:endPar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a:lnSpc>
                <a:spcPct val="107000"/>
              </a:lnSpc>
              <a:spcAft>
                <a:spcPts val="600"/>
              </a:spcAft>
              <a:defRPr/>
            </a:pP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Architecture</a:t>
            </a:r>
            <a:b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The implementation of the X-Net is the same that we have done for the first model.</a:t>
            </a:r>
            <a:b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So, we have the </a:t>
            </a: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same structure </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of:</a:t>
            </a:r>
          </a:p>
          <a:p>
            <a:pPr marL="285750" indent="-285750">
              <a:lnSpc>
                <a:spcPct val="107000"/>
              </a:lnSpc>
              <a:spcAft>
                <a:spcPts val="0"/>
              </a:spcAft>
              <a:buFont typeface="Arial" panose="020B0604020202020204" pitchFamily="34" charset="0"/>
              <a:buChar char="•"/>
              <a:defRPr/>
            </a:pP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X-block</a:t>
            </a:r>
          </a:p>
          <a:p>
            <a:pPr marL="285750" indent="-285750">
              <a:lnSpc>
                <a:spcPct val="107000"/>
              </a:lnSpc>
              <a:spcAft>
                <a:spcPts val="0"/>
              </a:spcAft>
              <a:buFont typeface="Arial" panose="020B0604020202020204" pitchFamily="34" charset="0"/>
              <a:buChar char="•"/>
              <a:defRPr/>
            </a:pP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Encoder</a:t>
            </a:r>
          </a:p>
          <a:p>
            <a:pPr marL="285750" indent="-285750">
              <a:lnSpc>
                <a:spcPct val="107000"/>
              </a:lnSpc>
              <a:spcAft>
                <a:spcPts val="0"/>
              </a:spcAft>
              <a:buFont typeface="Arial" panose="020B0604020202020204" pitchFamily="34" charset="0"/>
              <a:buChar char="•"/>
              <a:defRPr/>
            </a:pP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FSM</a:t>
            </a:r>
          </a:p>
          <a:p>
            <a:pPr marL="285750" indent="-285750">
              <a:lnSpc>
                <a:spcPct val="107000"/>
              </a:lnSpc>
              <a:spcAft>
                <a:spcPts val="0"/>
              </a:spcAft>
              <a:buFont typeface="Arial" panose="020B0604020202020204" pitchFamily="34" charset="0"/>
              <a:buChar char="•"/>
              <a:defRPr/>
            </a:pP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Decoder</a:t>
            </a:r>
            <a:endPar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nSpc>
                <a:spcPct val="107000"/>
              </a:lnSpc>
              <a:spcAft>
                <a:spcPts val="0"/>
              </a:spcAft>
              <a:defRPr/>
            </a:pPr>
            <a:endPar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nSpc>
                <a:spcPct val="107000"/>
              </a:lnSpc>
              <a:spcAft>
                <a:spcPts val="600"/>
              </a:spcAft>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The </a:t>
            </a: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crucial differences</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are that:</a:t>
            </a:r>
          </a:p>
          <a:p>
            <a:pPr marL="285750" indent="-285750">
              <a:lnSpc>
                <a:spcPct val="107000"/>
              </a:lnSpc>
              <a:spcAft>
                <a:spcPts val="0"/>
              </a:spcAft>
              <a:buFont typeface="Arial" panose="020B0604020202020204" pitchFamily="34" charset="0"/>
              <a:buChar char="•"/>
              <a:defRP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have adapted the Depthwise Separable </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C</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onvolution class in order to work with quaternions. In particular, we have substitute the Convolution with quaternions convolutions. </a:t>
            </a:r>
          </a:p>
          <a:p>
            <a:pPr marL="285750" indent="-285750">
              <a:lnSpc>
                <a:spcPct val="107000"/>
              </a:lnSpc>
              <a:spcAft>
                <a:spcPts val="0"/>
              </a:spcAft>
              <a:buFont typeface="Arial" panose="020B0604020202020204" pitchFamily="34" charset="0"/>
              <a:buChar char="•"/>
              <a:defRP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in all this implementation we have added the forward function and we have modified the dimension of all the element in the network to fit the quaternion.</a:t>
            </a:r>
            <a:endPar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0"/>
              </a:spcAft>
              <a:buFont typeface="Arial" panose="020B0604020202020204" pitchFamily="34" charset="0"/>
              <a:buChar char="•"/>
              <a:defRPr/>
            </a:pPr>
            <a:endPar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p:txBody>
      </p:sp>
      <p:graphicFrame>
        <p:nvGraphicFramePr>
          <p:cNvPr id="11" name="Diagramma 10">
            <a:extLst>
              <a:ext uri="{FF2B5EF4-FFF2-40B4-BE49-F238E27FC236}">
                <a16:creationId xmlns:a16="http://schemas.microsoft.com/office/drawing/2014/main" id="{3A1F7C41-D2AC-40E5-A7EA-218C4577645C}"/>
              </a:ext>
            </a:extLst>
          </p:cNvPr>
          <p:cNvGraphicFramePr/>
          <p:nvPr>
            <p:extLst>
              <p:ext uri="{D42A27DB-BD31-4B8C-83A1-F6EECF244321}">
                <p14:modId xmlns:p14="http://schemas.microsoft.com/office/powerpoint/2010/main" val="1027049985"/>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Segnaposto piè di pagina 4">
            <a:extLst>
              <a:ext uri="{FF2B5EF4-FFF2-40B4-BE49-F238E27FC236}">
                <a16:creationId xmlns:a16="http://schemas.microsoft.com/office/drawing/2014/main" id="{AD4E89FF-082D-4BAA-BF89-BBCE5884C73E}"/>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10" name="Segnaposto data 3">
            <a:extLst>
              <a:ext uri="{FF2B5EF4-FFF2-40B4-BE49-F238E27FC236}">
                <a16:creationId xmlns:a16="http://schemas.microsoft.com/office/drawing/2014/main" id="{87AD657A-8CFC-4436-A48D-0E18F77AD898}"/>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extLst>
      <p:ext uri="{BB962C8B-B14F-4D97-AF65-F5344CB8AC3E}">
        <p14:creationId xmlns:p14="http://schemas.microsoft.com/office/powerpoint/2010/main" val="21025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67858ACD-D447-4E35-B106-3123329F9012}"/>
              </a:ext>
            </a:extLst>
          </p:cNvPr>
          <p:cNvSpPr>
            <a:spLocks noGrp="1" noChangeArrowheads="1"/>
          </p:cNvSpPr>
          <p:nvPr>
            <p:ph type="title"/>
          </p:nvPr>
        </p:nvSpPr>
        <p:spPr/>
        <p:txBody>
          <a:bodyPr/>
          <a:lstStyle/>
          <a:p>
            <a:pPr eaLnBrk="1" hangingPunct="1"/>
            <a:r>
              <a:rPr lang="it-IT" altLang="en-US" dirty="0">
                <a:latin typeface="Garamond" panose="02020404030301010803" pitchFamily="18" charset="0"/>
              </a:rPr>
              <a:t>Evaluation with Model 1</a:t>
            </a:r>
            <a:endParaRPr lang="en-GB" altLang="en-US" dirty="0">
              <a:latin typeface="Garamond" panose="02020404030301010803" pitchFamily="18" charset="0"/>
            </a:endParaRPr>
          </a:p>
        </p:txBody>
      </p:sp>
      <p:sp>
        <p:nvSpPr>
          <p:cNvPr id="16390" name="Segnaposto numero diapositiva 5">
            <a:extLst>
              <a:ext uri="{FF2B5EF4-FFF2-40B4-BE49-F238E27FC236}">
                <a16:creationId xmlns:a16="http://schemas.microsoft.com/office/drawing/2014/main" id="{D0BA3858-DDC5-43BB-B01C-148A1C8A506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en-US" sz="1100" b="1" dirty="0">
                <a:latin typeface="Garamond" panose="02020404030301010803" pitchFamily="18" charset="0"/>
              </a:rPr>
              <a:t>Pagina </a:t>
            </a:r>
            <a:fld id="{4D95092B-0F3A-477D-967D-49001042AEA2}" type="slidenum">
              <a:rPr lang="it-IT" altLang="en-US" sz="1100" b="1" smtClean="0">
                <a:latin typeface="Garamond" panose="02020404030301010803" pitchFamily="18" charset="0"/>
              </a:rPr>
              <a:pPr/>
              <a:t>11</a:t>
            </a:fld>
            <a:endParaRPr lang="it-IT" altLang="en-US" sz="1100" b="1" dirty="0">
              <a:latin typeface="Garamond" panose="02020404030301010803" pitchFamily="18" charset="0"/>
            </a:endParaRPr>
          </a:p>
        </p:txBody>
      </p:sp>
      <p:graphicFrame>
        <p:nvGraphicFramePr>
          <p:cNvPr id="9" name="Diagramma 8">
            <a:extLst>
              <a:ext uri="{FF2B5EF4-FFF2-40B4-BE49-F238E27FC236}">
                <a16:creationId xmlns:a16="http://schemas.microsoft.com/office/drawing/2014/main" id="{AD7157A3-988E-44E4-88B5-DCD323AD08F4}"/>
              </a:ext>
            </a:extLst>
          </p:cNvPr>
          <p:cNvGraphicFramePr/>
          <p:nvPr>
            <p:extLst>
              <p:ext uri="{D42A27DB-BD31-4B8C-83A1-F6EECF244321}">
                <p14:modId xmlns:p14="http://schemas.microsoft.com/office/powerpoint/2010/main" val="3151374718"/>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egnaposto piè di pagina 4">
            <a:extLst>
              <a:ext uri="{FF2B5EF4-FFF2-40B4-BE49-F238E27FC236}">
                <a16:creationId xmlns:a16="http://schemas.microsoft.com/office/drawing/2014/main" id="{D2A4200E-D700-40C3-B3E3-BF8A9669F73C}"/>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16" name="Text Box 6">
            <a:extLst>
              <a:ext uri="{FF2B5EF4-FFF2-40B4-BE49-F238E27FC236}">
                <a16:creationId xmlns:a16="http://schemas.microsoft.com/office/drawing/2014/main" id="{40C37175-C307-41F5-8ADC-8E5539B27734}"/>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a:solidFill>
                  <a:srgbClr val="000000"/>
                </a:solidFill>
                <a:latin typeface="Garamond" panose="02020404030301010803" pitchFamily="18" charset="0"/>
              </a:rPr>
              <a:t>X-Net: </a:t>
            </a:r>
            <a:r>
              <a:rPr lang="it-IT" altLang="en-US" sz="2000" b="1" dirty="0" err="1">
                <a:solidFill>
                  <a:srgbClr val="000000"/>
                </a:solidFill>
                <a:latin typeface="Garamond" panose="02020404030301010803" pitchFamily="18" charset="0"/>
              </a:rPr>
              <a:t>metrics</a:t>
            </a:r>
            <a:r>
              <a:rPr lang="it-IT" altLang="en-US" sz="2000" b="1" dirty="0">
                <a:solidFill>
                  <a:srgbClr val="000000"/>
                </a:solidFill>
                <a:latin typeface="Garamond" panose="02020404030301010803" pitchFamily="18" charset="0"/>
              </a:rPr>
              <a:t> and </a:t>
            </a:r>
            <a:r>
              <a:rPr lang="it-IT" altLang="en-US" sz="2000" b="1" dirty="0" err="1">
                <a:solidFill>
                  <a:srgbClr val="000000"/>
                </a:solidFill>
                <a:latin typeface="Garamond" panose="02020404030301010803" pitchFamily="18" charset="0"/>
              </a:rPr>
              <a:t>experiments</a:t>
            </a:r>
            <a:endParaRPr lang="en-GB" altLang="en-US" sz="2000" b="1" dirty="0">
              <a:solidFill>
                <a:schemeClr val="tx1"/>
              </a:solidFill>
              <a:latin typeface="Garamond" panose="02020404030301010803" pitchFamily="18" charset="0"/>
            </a:endParaRPr>
          </a:p>
        </p:txBody>
      </p:sp>
      <p:pic>
        <p:nvPicPr>
          <p:cNvPr id="5" name="Immagine 4">
            <a:extLst>
              <a:ext uri="{FF2B5EF4-FFF2-40B4-BE49-F238E27FC236}">
                <a16:creationId xmlns:a16="http://schemas.microsoft.com/office/drawing/2014/main" id="{C8EE8A09-5204-42FE-8B76-DD56C7E507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0" y="3391444"/>
            <a:ext cx="2081217" cy="2482999"/>
          </a:xfrm>
          <a:prstGeom prst="rect">
            <a:avLst/>
          </a:prstGeom>
        </p:spPr>
      </p:pic>
      <p:pic>
        <p:nvPicPr>
          <p:cNvPr id="7" name="Immagine 6">
            <a:extLst>
              <a:ext uri="{FF2B5EF4-FFF2-40B4-BE49-F238E27FC236}">
                <a16:creationId xmlns:a16="http://schemas.microsoft.com/office/drawing/2014/main" id="{75D78C31-AAB2-4B62-AC5E-68507BE2E2FB}"/>
              </a:ext>
            </a:extLst>
          </p:cNvPr>
          <p:cNvPicPr>
            <a:picLocks noChangeAspect="1"/>
          </p:cNvPicPr>
          <p:nvPr/>
        </p:nvPicPr>
        <p:blipFill rotWithShape="1">
          <a:blip r:embed="rId8">
            <a:extLst>
              <a:ext uri="{28A0092B-C50C-407E-A947-70E740481C1C}">
                <a14:useLocalDpi xmlns:a14="http://schemas.microsoft.com/office/drawing/2010/main" val="0"/>
              </a:ext>
            </a:extLst>
          </a:blip>
          <a:srcRect r="2589" b="2185"/>
          <a:stretch/>
        </p:blipFill>
        <p:spPr>
          <a:xfrm>
            <a:off x="2585160" y="3375664"/>
            <a:ext cx="4003064" cy="2501608"/>
          </a:xfrm>
          <a:prstGeom prst="rect">
            <a:avLst/>
          </a:prstGeom>
        </p:spPr>
      </p:pic>
      <p:sp>
        <p:nvSpPr>
          <p:cNvPr id="21" name="CasellaDiTesto 20">
            <a:extLst>
              <a:ext uri="{FF2B5EF4-FFF2-40B4-BE49-F238E27FC236}">
                <a16:creationId xmlns:a16="http://schemas.microsoft.com/office/drawing/2014/main" id="{6524598B-CFF9-4410-94CA-2B82C6D10D7D}"/>
              </a:ext>
            </a:extLst>
          </p:cNvPr>
          <p:cNvSpPr txBox="1">
            <a:spLocks noChangeArrowheads="1"/>
          </p:cNvSpPr>
          <p:nvPr/>
        </p:nvSpPr>
        <p:spPr bwMode="auto">
          <a:xfrm>
            <a:off x="5008819" y="5837202"/>
            <a:ext cx="30195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Figure</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Comparisons  </a:t>
            </a:r>
            <a:endParaRPr lang="en-GB" altLang="en-US" sz="1100" i="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8C530A1F-0B9B-4843-B651-B403F84E8D2D}"/>
                  </a:ext>
                </a:extLst>
              </p:cNvPr>
              <p:cNvSpPr txBox="1"/>
              <p:nvPr/>
            </p:nvSpPr>
            <p:spPr>
              <a:xfrm>
                <a:off x="1219200" y="1281113"/>
                <a:ext cx="2848744" cy="1831207"/>
              </a:xfrm>
              <a:prstGeom prst="rect">
                <a:avLst/>
              </a:prstGeom>
              <a:noFill/>
            </p:spPr>
            <p:txBody>
              <a:bodyPr wrap="square">
                <a:spAutoFit/>
              </a:bodyPr>
              <a:lstStyle/>
              <a:p>
                <a:pPr>
                  <a:lnSpc>
                    <a:spcPct val="107000"/>
                  </a:lnSpc>
                  <a:spcAft>
                    <a:spcPts val="600"/>
                  </a:spcAft>
                  <a:defRPr/>
                </a:pPr>
                <a:r>
                  <a:rPr lang="it-IT"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M</a:t>
                </a:r>
                <a:r>
                  <a:rPr lang="en-GB"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etrics</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used:</a:t>
                </a:r>
              </a:p>
              <a:p>
                <a:pPr marL="342900" lvl="0" indent="-342900">
                  <a:lnSpc>
                    <a:spcPct val="107000"/>
                  </a:lnSpc>
                  <a:spcAft>
                    <a:spcPts val="800"/>
                  </a:spcAft>
                  <a:buFont typeface="Symbol" panose="05050102010706020507" pitchFamily="18" charset="2"/>
                  <a:buChar char=""/>
                </a:pP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Dice score</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p>
              <a:p>
                <a:pPr marL="228600">
                  <a:lnSpc>
                    <a:spcPct val="107000"/>
                  </a:lnSpc>
                  <a:spcAft>
                    <a:spcPts val="600"/>
                  </a:spcAft>
                </a:pPr>
                <a14:m>
                  <m:oMathPara xmlns:m="http://schemas.openxmlformats.org/officeDocument/2006/math">
                    <m:oMathParaPr>
                      <m:jc m:val="centerGroup"/>
                    </m:oMathParaPr>
                    <m:oMath xmlns:m="http://schemas.openxmlformats.org/officeDocument/2006/math">
                      <m:f>
                        <m:fPr>
                          <m:ctrlP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𝐴𝑟𝑒𝑎</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𝑜𝑓</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𝑂𝑣𝑒𝑟𝑙𝑎𝑝</m:t>
                          </m:r>
                        </m:num>
                        <m:den>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𝑡𝑜𝑡𝑎𝑙</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𝑝𝑖𝑥𝑒𝑙𝑠</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𝑐𝑜𝑚𝑏𝑖𝑛𝑒𝑑</m:t>
                          </m:r>
                        </m:den>
                      </m:f>
                    </m:oMath>
                  </m:oMathPara>
                </a14:m>
                <a:endParaRPr lang="en-GB" sz="11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Loss function: </a:t>
                </a:r>
                <a:endPar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marL="457200">
                  <a:lnSpc>
                    <a:spcPct val="107000"/>
                  </a:lnSpc>
                  <a:spcAft>
                    <a:spcPts val="600"/>
                  </a:spcAft>
                </a:pPr>
                <a14:m>
                  <m:oMathPara xmlns:m="http://schemas.openxmlformats.org/officeDocument/2006/math">
                    <m:oMathParaPr>
                      <m:jc m:val="centerGroup"/>
                    </m:oMathParaPr>
                    <m:oMath xmlns:m="http://schemas.openxmlformats.org/officeDocument/2006/math">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𝐵𝑖𝑛𝑎𝑟𝑦𝐶𝑟𝑜𝑠𝑠𝐸𝑛𝑡𝑟𝑜𝑝𝑦</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𝐷𝑖𝑐𝑒</m:t>
                      </m:r>
                      <m:r>
                        <a:rPr lang="en-GB" sz="11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GB" sz="11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a:lnSpc>
                    <a:spcPct val="107000"/>
                  </a:lnSpc>
                  <a:spcAft>
                    <a:spcPts val="600"/>
                  </a:spcAft>
                  <a:defRPr/>
                </a:pPr>
                <a:endPar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8C530A1F-0B9B-4843-B651-B403F84E8D2D}"/>
                  </a:ext>
                </a:extLst>
              </p:cNvPr>
              <p:cNvSpPr txBox="1">
                <a:spLocks noRot="1" noChangeAspect="1" noMove="1" noResize="1" noEditPoints="1" noAdjustHandles="1" noChangeArrowheads="1" noChangeShapeType="1" noTextEdit="1"/>
              </p:cNvSpPr>
              <p:nvPr/>
            </p:nvSpPr>
            <p:spPr>
              <a:xfrm>
                <a:off x="1219200" y="1281113"/>
                <a:ext cx="2848744" cy="1831207"/>
              </a:xfrm>
              <a:prstGeom prst="rect">
                <a:avLst/>
              </a:prstGeom>
              <a:blipFill>
                <a:blip r:embed="rId9"/>
                <a:stretch>
                  <a:fillRect l="-428"/>
                </a:stretch>
              </a:blipFill>
            </p:spPr>
            <p:txBody>
              <a:bodyPr/>
              <a:lstStyle/>
              <a:p>
                <a:r>
                  <a:rPr lang="en-GB">
                    <a:noFill/>
                  </a:rPr>
                  <a:t> </a:t>
                </a:r>
              </a:p>
            </p:txBody>
          </p:sp>
        </mc:Fallback>
      </mc:AlternateContent>
      <p:sp>
        <p:nvSpPr>
          <p:cNvPr id="29" name="CasellaDiTesto 28">
            <a:extLst>
              <a:ext uri="{FF2B5EF4-FFF2-40B4-BE49-F238E27FC236}">
                <a16:creationId xmlns:a16="http://schemas.microsoft.com/office/drawing/2014/main" id="{E26E9C5A-61FA-43F6-8535-E0A915EE79ED}"/>
              </a:ext>
            </a:extLst>
          </p:cNvPr>
          <p:cNvSpPr txBox="1"/>
          <p:nvPr/>
        </p:nvSpPr>
        <p:spPr>
          <a:xfrm>
            <a:off x="4427984" y="1282220"/>
            <a:ext cx="2848744" cy="1814728"/>
          </a:xfrm>
          <a:prstGeom prst="rect">
            <a:avLst/>
          </a:prstGeom>
          <a:noFill/>
        </p:spPr>
        <p:txBody>
          <a:bodyPr wrap="square">
            <a:spAutoFit/>
          </a:bodyPr>
          <a:lstStyle/>
          <a:p>
            <a:pPr>
              <a:lnSpc>
                <a:spcPct val="107000"/>
              </a:lnSpc>
              <a:spcAft>
                <a:spcPts val="600"/>
              </a:spcAft>
              <a:defRPr/>
            </a:pPr>
            <a:r>
              <a:rPr lang="it-IT" sz="1300" b="1"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Experiments</a:t>
            </a:r>
            <a:r>
              <a:rPr lang="it-IT"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r>
              <a:rPr lang="it-IT" sz="1300"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done</a:t>
            </a:r>
            <a:r>
              <a:rPr lang="it-IT"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a:t>
            </a:r>
          </a:p>
          <a:p>
            <a:pPr marL="171450" indent="-171450">
              <a:lnSpc>
                <a:spcPct val="107000"/>
              </a:lnSpc>
              <a:spcAft>
                <a:spcPts val="600"/>
              </a:spcAft>
              <a:buFont typeface="Arial" panose="020B0604020202020204" pitchFamily="34" charset="0"/>
              <a:buChar char="•"/>
              <a:defRPr/>
            </a:pPr>
            <a:r>
              <a:rPr lang="it-IT"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Train of X-Net with and </a:t>
            </a:r>
            <a:r>
              <a:rPr lang="it-IT"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without</a:t>
            </a:r>
            <a:r>
              <a:rPr lang="it-IT"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r>
              <a:rPr lang="it-IT"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Early</a:t>
            </a:r>
            <a:r>
              <a:rPr lang="it-IT"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r>
              <a:rPr lang="it-IT"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Stopping</a:t>
            </a:r>
            <a:endParaRPr lang="it-IT" sz="13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marL="171450" indent="-171450">
              <a:lnSpc>
                <a:spcPct val="107000"/>
              </a:lnSpc>
              <a:spcAft>
                <a:spcPts val="600"/>
              </a:spcAft>
              <a:buFont typeface="Arial" panose="020B0604020202020204" pitchFamily="34" charset="0"/>
              <a:buChar char="•"/>
              <a:defRPr/>
            </a:pPr>
            <a:r>
              <a:rPr lang="it-IT"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Train of X-net with </a:t>
            </a:r>
            <a:r>
              <a:rPr lang="it-IT" sz="1300"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Early</a:t>
            </a:r>
            <a:r>
              <a:rPr lang="it-IT"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r>
              <a:rPr lang="it-IT" sz="1300"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Stopping</a:t>
            </a:r>
            <a:r>
              <a:rPr lang="it-IT"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r>
              <a:rPr lang="it-IT"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considering</a:t>
            </a:r>
            <a:r>
              <a:rPr lang="it-IT"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FSM and </a:t>
            </a:r>
            <a:r>
              <a:rPr lang="it-IT"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without</a:t>
            </a:r>
            <a:r>
              <a:rPr lang="it-IT"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r>
              <a:rPr lang="it-IT"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considering</a:t>
            </a:r>
            <a:r>
              <a:rPr lang="it-IT"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FSM. </a:t>
            </a:r>
            <a:endParaRPr lang="en-GB" sz="11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a:lnSpc>
                <a:spcPct val="107000"/>
              </a:lnSpc>
              <a:spcAft>
                <a:spcPts val="600"/>
              </a:spcAft>
              <a:defRPr/>
            </a:pPr>
            <a:endPar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13" name="Segnaposto data 3">
            <a:extLst>
              <a:ext uri="{FF2B5EF4-FFF2-40B4-BE49-F238E27FC236}">
                <a16:creationId xmlns:a16="http://schemas.microsoft.com/office/drawing/2014/main" id="{0E76B0CE-03F5-48F8-B95C-D416C769D978}"/>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0FCCCFBB-93F7-4B28-857F-F320C891CEDC}"/>
              </a:ext>
            </a:extLst>
          </p:cNvPr>
          <p:cNvSpPr>
            <a:spLocks noGrp="1" noChangeArrowheads="1"/>
          </p:cNvSpPr>
          <p:nvPr>
            <p:ph type="title"/>
          </p:nvPr>
        </p:nvSpPr>
        <p:spPr>
          <a:xfrm>
            <a:off x="1116013" y="409575"/>
            <a:ext cx="7559675" cy="504825"/>
          </a:xfrm>
        </p:spPr>
        <p:txBody>
          <a:bodyPr/>
          <a:lstStyle/>
          <a:p>
            <a:pPr eaLnBrk="1" hangingPunct="1"/>
            <a:r>
              <a:rPr lang="it-IT" altLang="en-US" dirty="0">
                <a:latin typeface="Garamond" panose="02020404030301010803" pitchFamily="18" charset="0"/>
              </a:rPr>
              <a:t>Evaluation with Model 1</a:t>
            </a:r>
            <a:endParaRPr lang="en-GB" altLang="en-US" dirty="0">
              <a:latin typeface="Garamond" panose="02020404030301010803" pitchFamily="18" charset="0"/>
            </a:endParaRPr>
          </a:p>
        </p:txBody>
      </p:sp>
      <p:sp>
        <p:nvSpPr>
          <p:cNvPr id="8" name="Text Box 6">
            <a:extLst>
              <a:ext uri="{FF2B5EF4-FFF2-40B4-BE49-F238E27FC236}">
                <a16:creationId xmlns:a16="http://schemas.microsoft.com/office/drawing/2014/main" id="{85F2392D-6518-4F06-936E-CBF66F985EAA}"/>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a:solidFill>
                  <a:srgbClr val="000000"/>
                </a:solidFill>
                <a:latin typeface="Garamond" panose="02020404030301010803" pitchFamily="18" charset="0"/>
              </a:rPr>
              <a:t>X-Net: the </a:t>
            </a:r>
            <a:r>
              <a:rPr lang="it-IT" altLang="en-US" sz="2000" b="1" dirty="0" err="1">
                <a:solidFill>
                  <a:srgbClr val="000000"/>
                </a:solidFill>
                <a:latin typeface="Garamond" panose="02020404030301010803" pitchFamily="18" charset="0"/>
              </a:rPr>
              <a:t>importance</a:t>
            </a:r>
            <a:r>
              <a:rPr lang="it-IT" altLang="en-US" sz="2000" b="1" dirty="0">
                <a:solidFill>
                  <a:srgbClr val="000000"/>
                </a:solidFill>
                <a:latin typeface="Garamond" panose="02020404030301010803" pitchFamily="18" charset="0"/>
              </a:rPr>
              <a:t> of FSM for the output </a:t>
            </a:r>
            <a:endParaRPr lang="en-GB" altLang="en-US" sz="2000" b="1" dirty="0">
              <a:solidFill>
                <a:schemeClr val="tx1"/>
              </a:solidFill>
              <a:latin typeface="Garamond" panose="02020404030301010803" pitchFamily="18" charset="0"/>
            </a:endParaRPr>
          </a:p>
        </p:txBody>
      </p:sp>
      <p:graphicFrame>
        <p:nvGraphicFramePr>
          <p:cNvPr id="9" name="Diagramma 8">
            <a:extLst>
              <a:ext uri="{FF2B5EF4-FFF2-40B4-BE49-F238E27FC236}">
                <a16:creationId xmlns:a16="http://schemas.microsoft.com/office/drawing/2014/main" id="{170B1E6E-ABCF-426C-8517-49C2EF5D387C}"/>
              </a:ext>
            </a:extLst>
          </p:cNvPr>
          <p:cNvGraphicFramePr/>
          <p:nvPr>
            <p:extLst>
              <p:ext uri="{D42A27DB-BD31-4B8C-83A1-F6EECF244321}">
                <p14:modId xmlns:p14="http://schemas.microsoft.com/office/powerpoint/2010/main" val="558187025"/>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Immagine 9">
            <a:extLst>
              <a:ext uri="{FF2B5EF4-FFF2-40B4-BE49-F238E27FC236}">
                <a16:creationId xmlns:a16="http://schemas.microsoft.com/office/drawing/2014/main" id="{03104E05-C5AB-4DAF-B8FC-CFBA8DB777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2714" y="2708920"/>
            <a:ext cx="3656723" cy="1927088"/>
          </a:xfrm>
          <a:prstGeom prst="rect">
            <a:avLst/>
          </a:prstGeom>
        </p:spPr>
      </p:pic>
      <p:pic>
        <p:nvPicPr>
          <p:cNvPr id="11" name="Immagine 10">
            <a:extLst>
              <a:ext uri="{FF2B5EF4-FFF2-40B4-BE49-F238E27FC236}">
                <a16:creationId xmlns:a16="http://schemas.microsoft.com/office/drawing/2014/main" id="{DCA723DB-4EFE-4031-961B-E6E6178966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6475" y="2739854"/>
            <a:ext cx="3465965" cy="1841274"/>
          </a:xfrm>
          <a:prstGeom prst="rect">
            <a:avLst/>
          </a:prstGeom>
        </p:spPr>
      </p:pic>
      <p:sp>
        <p:nvSpPr>
          <p:cNvPr id="12" name="CasellaDiTesto 11">
            <a:extLst>
              <a:ext uri="{FF2B5EF4-FFF2-40B4-BE49-F238E27FC236}">
                <a16:creationId xmlns:a16="http://schemas.microsoft.com/office/drawing/2014/main" id="{3078DCE4-2A66-4086-A9CF-612602FE7D2A}"/>
              </a:ext>
            </a:extLst>
          </p:cNvPr>
          <p:cNvSpPr txBox="1"/>
          <p:nvPr/>
        </p:nvSpPr>
        <p:spPr>
          <a:xfrm>
            <a:off x="7725817" y="2240092"/>
            <a:ext cx="806623" cy="292388"/>
          </a:xfrm>
          <a:prstGeom prst="rect">
            <a:avLst/>
          </a:prstGeom>
          <a:noFill/>
        </p:spPr>
        <p:txBody>
          <a:bodyPr wrap="square" rtlCol="0">
            <a:spAutoFit/>
          </a:bodyPr>
          <a:lstStyle/>
          <a:p>
            <a:r>
              <a:rPr lang="it-IT" sz="1300" u="sng" dirty="0" err="1">
                <a:solidFill>
                  <a:srgbClr val="000000"/>
                </a:solidFill>
                <a:latin typeface="Garamond" panose="02020404030301010803" pitchFamily="18" charset="0"/>
              </a:rPr>
              <a:t>Problems</a:t>
            </a:r>
            <a:endParaRPr lang="en-GB" sz="1300" dirty="0">
              <a:solidFill>
                <a:srgbClr val="000000"/>
              </a:solidFill>
              <a:latin typeface="Garamond" panose="02020404030301010803" pitchFamily="18" charset="0"/>
            </a:endParaRPr>
          </a:p>
        </p:txBody>
      </p:sp>
      <p:cxnSp>
        <p:nvCxnSpPr>
          <p:cNvPr id="13" name="Connettore 2 12">
            <a:extLst>
              <a:ext uri="{FF2B5EF4-FFF2-40B4-BE49-F238E27FC236}">
                <a16:creationId xmlns:a16="http://schemas.microsoft.com/office/drawing/2014/main" id="{AD2436A8-129D-43F3-876D-85C3AE115AE4}"/>
              </a:ext>
            </a:extLst>
          </p:cNvPr>
          <p:cNvCxnSpPr>
            <a:cxnSpLocks/>
          </p:cNvCxnSpPr>
          <p:nvPr/>
        </p:nvCxnSpPr>
        <p:spPr bwMode="auto">
          <a:xfrm>
            <a:off x="8172399" y="2492896"/>
            <a:ext cx="0" cy="204385"/>
          </a:xfrm>
          <a:prstGeom prst="straightConnector1">
            <a:avLst/>
          </a:prstGeom>
          <a:ln>
            <a:solidFill>
              <a:schemeClr val="accent1">
                <a:lumMod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4" name="Ovale 13">
            <a:extLst>
              <a:ext uri="{FF2B5EF4-FFF2-40B4-BE49-F238E27FC236}">
                <a16:creationId xmlns:a16="http://schemas.microsoft.com/office/drawing/2014/main" id="{258DDE4A-E597-4C33-B6DC-99522F386245}"/>
              </a:ext>
            </a:extLst>
          </p:cNvPr>
          <p:cNvSpPr/>
          <p:nvPr/>
        </p:nvSpPr>
        <p:spPr bwMode="auto">
          <a:xfrm rot="20580159">
            <a:off x="8034547" y="2887082"/>
            <a:ext cx="275705" cy="281679"/>
          </a:xfrm>
          <a:prstGeom prst="ellipse">
            <a:avLst/>
          </a:prstGeom>
          <a:noFill/>
          <a:ln w="28575">
            <a:solidFill>
              <a:schemeClr val="accent1">
                <a:lumMod val="50000"/>
              </a:schemeClr>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5" name="Ovale 14">
            <a:extLst>
              <a:ext uri="{FF2B5EF4-FFF2-40B4-BE49-F238E27FC236}">
                <a16:creationId xmlns:a16="http://schemas.microsoft.com/office/drawing/2014/main" id="{5DF5FA0D-A627-42B7-BECA-6D7390589C2F}"/>
              </a:ext>
            </a:extLst>
          </p:cNvPr>
          <p:cNvSpPr/>
          <p:nvPr/>
        </p:nvSpPr>
        <p:spPr bwMode="auto">
          <a:xfrm rot="20580159">
            <a:off x="7812057" y="3887800"/>
            <a:ext cx="275705" cy="620257"/>
          </a:xfrm>
          <a:prstGeom prst="ellipse">
            <a:avLst/>
          </a:prstGeom>
          <a:noFill/>
          <a:ln w="28575">
            <a:solidFill>
              <a:schemeClr val="accent1">
                <a:lumMod val="50000"/>
              </a:schemeClr>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6" name="CasellaDiTesto 15">
            <a:extLst>
              <a:ext uri="{FF2B5EF4-FFF2-40B4-BE49-F238E27FC236}">
                <a16:creationId xmlns:a16="http://schemas.microsoft.com/office/drawing/2014/main" id="{551D47BC-39AC-4B9C-84BE-46B8A850C5A6}"/>
              </a:ext>
            </a:extLst>
          </p:cNvPr>
          <p:cNvSpPr txBox="1">
            <a:spLocks noChangeArrowheads="1"/>
          </p:cNvSpPr>
          <p:nvPr/>
        </p:nvSpPr>
        <p:spPr bwMode="auto">
          <a:xfrm>
            <a:off x="5477327" y="4665403"/>
            <a:ext cx="2934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Figure 2</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Random samples X-Net without FSM </a:t>
            </a:r>
            <a:endParaRPr lang="en-GB" altLang="en-US" sz="1100" i="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17" name="CasellaDiTesto 16">
            <a:extLst>
              <a:ext uri="{FF2B5EF4-FFF2-40B4-BE49-F238E27FC236}">
                <a16:creationId xmlns:a16="http://schemas.microsoft.com/office/drawing/2014/main" id="{37D05554-2A60-431A-A4CE-4439CA8FEA3D}"/>
              </a:ext>
            </a:extLst>
          </p:cNvPr>
          <p:cNvSpPr txBox="1">
            <a:spLocks noChangeArrowheads="1"/>
          </p:cNvSpPr>
          <p:nvPr/>
        </p:nvSpPr>
        <p:spPr bwMode="auto">
          <a:xfrm>
            <a:off x="2699792" y="4981596"/>
            <a:ext cx="15564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300" b="1" u="sng" dirty="0">
                <a:solidFill>
                  <a:srgbClr val="000000"/>
                </a:solidFill>
                <a:latin typeface="Garamond" panose="02020404030301010803" pitchFamily="18" charset="0"/>
                <a:ea typeface="Calibri" panose="020F0502020204030204" pitchFamily="34" charset="0"/>
                <a:cs typeface="Times New Roman" panose="02020603050405020304" pitchFamily="18" charset="0"/>
              </a:rPr>
              <a:t>BETTER</a:t>
            </a:r>
            <a:endParaRPr lang="en-GB" altLang="en-US" sz="1300" i="1" u="sng"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18" name="CasellaDiTesto 17">
            <a:extLst>
              <a:ext uri="{FF2B5EF4-FFF2-40B4-BE49-F238E27FC236}">
                <a16:creationId xmlns:a16="http://schemas.microsoft.com/office/drawing/2014/main" id="{FA824158-3755-49B3-A2D8-BDE912EFD9EE}"/>
              </a:ext>
            </a:extLst>
          </p:cNvPr>
          <p:cNvSpPr txBox="1">
            <a:spLocks noChangeArrowheads="1"/>
          </p:cNvSpPr>
          <p:nvPr/>
        </p:nvSpPr>
        <p:spPr bwMode="auto">
          <a:xfrm>
            <a:off x="1730670" y="4674649"/>
            <a:ext cx="26408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Figure 1</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Random samples X-Net with FSM </a:t>
            </a:r>
            <a:endParaRPr lang="en-GB" altLang="en-US" sz="1100" i="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19" name="Segnaposto piè di pagina 4">
            <a:extLst>
              <a:ext uri="{FF2B5EF4-FFF2-40B4-BE49-F238E27FC236}">
                <a16:creationId xmlns:a16="http://schemas.microsoft.com/office/drawing/2014/main" id="{3BBB617F-DCE9-4DE5-8699-B116373F6D54}"/>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21" name="Segnaposto numero diapositiva 5">
            <a:extLst>
              <a:ext uri="{FF2B5EF4-FFF2-40B4-BE49-F238E27FC236}">
                <a16:creationId xmlns:a16="http://schemas.microsoft.com/office/drawing/2014/main" id="{00ADB456-BF09-4BB5-B34B-A95EDD1E132C}"/>
              </a:ext>
            </a:extLst>
          </p:cNvPr>
          <p:cNvSpPr>
            <a:spLocks noGrp="1"/>
          </p:cNvSpPr>
          <p:nvPr>
            <p:ph type="sldNum" sz="quarter" idx="12"/>
          </p:nvPr>
        </p:nvSpPr>
        <p:spPr>
          <a:xfrm>
            <a:off x="6553200" y="6146800"/>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en-US" sz="1100" b="1" dirty="0">
                <a:latin typeface="Garamond" panose="02020404030301010803" pitchFamily="18" charset="0"/>
              </a:rPr>
              <a:t>Pagina </a:t>
            </a:r>
            <a:fld id="{4D95092B-0F3A-477D-967D-49001042AEA2}" type="slidenum">
              <a:rPr lang="it-IT" altLang="en-US" sz="1100" b="1" smtClean="0">
                <a:latin typeface="Garamond" panose="02020404030301010803" pitchFamily="18" charset="0"/>
              </a:rPr>
              <a:pPr/>
              <a:t>12</a:t>
            </a:fld>
            <a:endParaRPr lang="it-IT" altLang="en-US" sz="1100" b="1" dirty="0">
              <a:latin typeface="Garamond" panose="02020404030301010803" pitchFamily="18" charset="0"/>
            </a:endParaRPr>
          </a:p>
        </p:txBody>
      </p:sp>
      <p:sp>
        <p:nvSpPr>
          <p:cNvPr id="23" name="CasellaDiTesto 22">
            <a:extLst>
              <a:ext uri="{FF2B5EF4-FFF2-40B4-BE49-F238E27FC236}">
                <a16:creationId xmlns:a16="http://schemas.microsoft.com/office/drawing/2014/main" id="{EE906B27-A2A3-415F-A725-7FD446DBD3B2}"/>
              </a:ext>
            </a:extLst>
          </p:cNvPr>
          <p:cNvSpPr txBox="1"/>
          <p:nvPr/>
        </p:nvSpPr>
        <p:spPr>
          <a:xfrm>
            <a:off x="1147192" y="1329186"/>
            <a:ext cx="3784848" cy="1523750"/>
          </a:xfrm>
          <a:prstGeom prst="rect">
            <a:avLst/>
          </a:prstGeom>
          <a:noFill/>
        </p:spPr>
        <p:txBody>
          <a:bodyPr wrap="square">
            <a:spAutoFit/>
          </a:bodyPr>
          <a:lstStyle/>
          <a:p>
            <a:pPr>
              <a:lnSpc>
                <a:spcPct val="107000"/>
              </a:lnSpc>
              <a:spcAft>
                <a:spcPts val="600"/>
              </a:spcAft>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I</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f we cut the bone from the end image, we will have a perfectly segmentation of the lesion.</a:t>
            </a:r>
            <a:b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can cut the bone because we have a folder in which are store the images. </a:t>
            </a:r>
          </a:p>
          <a:p>
            <a:pPr>
              <a:lnSpc>
                <a:spcPct val="107000"/>
              </a:lnSpc>
              <a:spcAft>
                <a:spcPts val="600"/>
              </a:spcAft>
              <a:defRP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p>
          <a:p>
            <a:pPr>
              <a:lnSpc>
                <a:spcPct val="107000"/>
              </a:lnSpc>
              <a:spcAft>
                <a:spcPts val="600"/>
              </a:spcAft>
              <a:defRPr/>
            </a:pPr>
            <a:endPar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26" name="CasellaDiTesto 25">
            <a:extLst>
              <a:ext uri="{FF2B5EF4-FFF2-40B4-BE49-F238E27FC236}">
                <a16:creationId xmlns:a16="http://schemas.microsoft.com/office/drawing/2014/main" id="{97236275-7004-4A82-92FC-8BF3A0A08846}"/>
              </a:ext>
            </a:extLst>
          </p:cNvPr>
          <p:cNvSpPr txBox="1"/>
          <p:nvPr/>
        </p:nvSpPr>
        <p:spPr>
          <a:xfrm>
            <a:off x="5081290" y="1329186"/>
            <a:ext cx="3726156" cy="892552"/>
          </a:xfrm>
          <a:prstGeom prst="rect">
            <a:avLst/>
          </a:prstGeom>
          <a:noFill/>
        </p:spPr>
        <p:txBody>
          <a:bodyPr wrap="square">
            <a:spAutoFit/>
          </a:bodyPr>
          <a:lstStyle/>
          <a:p>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Even if we cut the bone from the end image, we will not have a perfectly segmentation of the lesion because the problem is that we have a big area that are marked in our output and not only those of the bones</a:t>
            </a:r>
            <a:endParaRPr lang="en-GB" sz="1300" dirty="0">
              <a:solidFill>
                <a:srgbClr val="000000"/>
              </a:solidFill>
            </a:endParaRPr>
          </a:p>
        </p:txBody>
      </p:sp>
      <p:sp>
        <p:nvSpPr>
          <p:cNvPr id="27" name="CasellaDiTesto 26">
            <a:extLst>
              <a:ext uri="{FF2B5EF4-FFF2-40B4-BE49-F238E27FC236}">
                <a16:creationId xmlns:a16="http://schemas.microsoft.com/office/drawing/2014/main" id="{432B7624-6A9A-43DE-9D95-D74D73C16333}"/>
              </a:ext>
            </a:extLst>
          </p:cNvPr>
          <p:cNvSpPr txBox="1"/>
          <p:nvPr/>
        </p:nvSpPr>
        <p:spPr>
          <a:xfrm>
            <a:off x="2483768" y="5436946"/>
            <a:ext cx="6750299" cy="590675"/>
          </a:xfrm>
          <a:prstGeom prst="rect">
            <a:avLst/>
          </a:prstGeom>
          <a:noFill/>
        </p:spPr>
        <p:txBody>
          <a:bodyPr wrap="square">
            <a:spAutoFit/>
          </a:bodyPr>
          <a:lstStyle/>
          <a:p>
            <a:pPr>
              <a:lnSpc>
                <a:spcPct val="107000"/>
              </a:lnSpc>
              <a:spcAft>
                <a:spcPts val="600"/>
              </a:spcAft>
              <a:defRP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The work of FSM is very important in order to avoid the problem in Figure 2. </a:t>
            </a:r>
          </a:p>
          <a:p>
            <a:pPr>
              <a:lnSpc>
                <a:spcPct val="107000"/>
              </a:lnSpc>
              <a:spcAft>
                <a:spcPts val="600"/>
              </a:spcAft>
              <a:defRPr/>
            </a:pPr>
            <a:endPar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22" name="Segnaposto data 3">
            <a:extLst>
              <a:ext uri="{FF2B5EF4-FFF2-40B4-BE49-F238E27FC236}">
                <a16:creationId xmlns:a16="http://schemas.microsoft.com/office/drawing/2014/main" id="{4675511A-A8A8-4B2E-BE4E-0FCB41AAA38B}"/>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extLst>
      <p:ext uri="{BB962C8B-B14F-4D97-AF65-F5344CB8AC3E}">
        <p14:creationId xmlns:p14="http://schemas.microsoft.com/office/powerpoint/2010/main" val="226636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egnaposto numero diapositiva 5">
            <a:extLst>
              <a:ext uri="{FF2B5EF4-FFF2-40B4-BE49-F238E27FC236}">
                <a16:creationId xmlns:a16="http://schemas.microsoft.com/office/drawing/2014/main" id="{D0BA3858-DDC5-43BB-B01C-148A1C8A506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en-US" sz="1100" b="1" dirty="0">
                <a:latin typeface="Garamond" panose="02020404030301010803" pitchFamily="18" charset="0"/>
              </a:rPr>
              <a:t>Pagina </a:t>
            </a:r>
            <a:fld id="{4D95092B-0F3A-477D-967D-49001042AEA2}" type="slidenum">
              <a:rPr lang="it-IT" altLang="en-US" sz="1100" b="1" smtClean="0">
                <a:latin typeface="Garamond" panose="02020404030301010803" pitchFamily="18" charset="0"/>
              </a:rPr>
              <a:pPr/>
              <a:t>13</a:t>
            </a:fld>
            <a:endParaRPr lang="it-IT" altLang="en-US" sz="1100" b="1" dirty="0">
              <a:latin typeface="Garamond" panose="02020404030301010803" pitchFamily="18" charset="0"/>
            </a:endParaRPr>
          </a:p>
        </p:txBody>
      </p:sp>
      <p:graphicFrame>
        <p:nvGraphicFramePr>
          <p:cNvPr id="8" name="Diagramma 7">
            <a:extLst>
              <a:ext uri="{FF2B5EF4-FFF2-40B4-BE49-F238E27FC236}">
                <a16:creationId xmlns:a16="http://schemas.microsoft.com/office/drawing/2014/main" id="{603046D9-2A97-4635-B5AB-B4D8FDA9DAA2}"/>
              </a:ext>
            </a:extLst>
          </p:cNvPr>
          <p:cNvGraphicFramePr/>
          <p:nvPr>
            <p:extLst>
              <p:ext uri="{D42A27DB-BD31-4B8C-83A1-F6EECF244321}">
                <p14:modId xmlns:p14="http://schemas.microsoft.com/office/powerpoint/2010/main" val="3173116868"/>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71B9062A-7AC8-4D3A-8B45-73976F4AD36E}"/>
              </a:ext>
            </a:extLst>
          </p:cNvPr>
          <p:cNvSpPr>
            <a:spLocks noGrp="1" noChangeArrowheads="1"/>
          </p:cNvSpPr>
          <p:nvPr>
            <p:ph type="title"/>
          </p:nvPr>
        </p:nvSpPr>
        <p:spPr>
          <a:xfrm>
            <a:off x="1116013" y="409575"/>
            <a:ext cx="7559675" cy="504825"/>
          </a:xfrm>
        </p:spPr>
        <p:txBody>
          <a:bodyPr/>
          <a:lstStyle/>
          <a:p>
            <a:pPr eaLnBrk="1" hangingPunct="1"/>
            <a:r>
              <a:rPr lang="it-IT" altLang="en-US" dirty="0">
                <a:latin typeface="Garamond" panose="02020404030301010803" pitchFamily="18" charset="0"/>
              </a:rPr>
              <a:t>Evaluation with Model 2</a:t>
            </a:r>
            <a:endParaRPr lang="en-GB" altLang="en-US" dirty="0">
              <a:latin typeface="Garamond" panose="02020404030301010803" pitchFamily="18" charset="0"/>
            </a:endParaRPr>
          </a:p>
        </p:txBody>
      </p:sp>
      <p:sp>
        <p:nvSpPr>
          <p:cNvPr id="10" name="Text Box 6">
            <a:extLst>
              <a:ext uri="{FF2B5EF4-FFF2-40B4-BE49-F238E27FC236}">
                <a16:creationId xmlns:a16="http://schemas.microsoft.com/office/drawing/2014/main" id="{2723FED9-6708-4714-9B37-A46932AEF7F5}"/>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a:solidFill>
                  <a:srgbClr val="000000"/>
                </a:solidFill>
                <a:latin typeface="Garamond" panose="02020404030301010803" pitchFamily="18" charset="0"/>
              </a:rPr>
              <a:t>X-Net with </a:t>
            </a:r>
            <a:r>
              <a:rPr lang="it-IT" altLang="en-US" sz="2000" b="1" dirty="0" err="1">
                <a:solidFill>
                  <a:srgbClr val="000000"/>
                </a:solidFill>
                <a:latin typeface="Garamond" panose="02020404030301010803" pitchFamily="18" charset="0"/>
              </a:rPr>
              <a:t>Quaternions</a:t>
            </a:r>
            <a:r>
              <a:rPr lang="it-IT" altLang="en-US" sz="2000" b="1" dirty="0">
                <a:solidFill>
                  <a:srgbClr val="000000"/>
                </a:solidFill>
                <a:latin typeface="Garamond" panose="02020404030301010803" pitchFamily="18" charset="0"/>
              </a:rPr>
              <a:t>: </a:t>
            </a:r>
            <a:r>
              <a:rPr lang="it-IT" altLang="en-US" sz="2000" b="1" dirty="0" err="1">
                <a:solidFill>
                  <a:srgbClr val="000000"/>
                </a:solidFill>
                <a:latin typeface="Garamond" panose="02020404030301010803" pitchFamily="18" charset="0"/>
              </a:rPr>
              <a:t>metrics</a:t>
            </a:r>
            <a:r>
              <a:rPr lang="it-IT" altLang="en-US" sz="2000" b="1" dirty="0">
                <a:solidFill>
                  <a:srgbClr val="000000"/>
                </a:solidFill>
                <a:latin typeface="Garamond" panose="02020404030301010803" pitchFamily="18" charset="0"/>
              </a:rPr>
              <a:t> and </a:t>
            </a:r>
            <a:r>
              <a:rPr lang="it-IT" altLang="en-US" sz="2000" b="1" dirty="0" err="1">
                <a:solidFill>
                  <a:srgbClr val="000000"/>
                </a:solidFill>
                <a:latin typeface="Garamond" panose="02020404030301010803" pitchFamily="18" charset="0"/>
              </a:rPr>
              <a:t>experiments</a:t>
            </a:r>
            <a:endParaRPr lang="en-GB" altLang="en-US" sz="2000" b="1" dirty="0">
              <a:solidFill>
                <a:schemeClr val="tx1"/>
              </a:solidFill>
              <a:latin typeface="Garamond" panose="02020404030301010803" pitchFamily="18" charset="0"/>
            </a:endParaRPr>
          </a:p>
        </p:txBody>
      </p:sp>
      <p:sp>
        <p:nvSpPr>
          <p:cNvPr id="11" name="Segnaposto piè di pagina 4">
            <a:extLst>
              <a:ext uri="{FF2B5EF4-FFF2-40B4-BE49-F238E27FC236}">
                <a16:creationId xmlns:a16="http://schemas.microsoft.com/office/drawing/2014/main" id="{05698E9C-7150-4F2E-954C-750ECF4B206E}"/>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33" name="CasellaDiTesto 32">
            <a:extLst>
              <a:ext uri="{FF2B5EF4-FFF2-40B4-BE49-F238E27FC236}">
                <a16:creationId xmlns:a16="http://schemas.microsoft.com/office/drawing/2014/main" id="{4950E09D-4E81-409A-976A-6DABD908B481}"/>
              </a:ext>
            </a:extLst>
          </p:cNvPr>
          <p:cNvSpPr txBox="1">
            <a:spLocks noChangeArrowheads="1"/>
          </p:cNvSpPr>
          <p:nvPr/>
        </p:nvSpPr>
        <p:spPr bwMode="auto">
          <a:xfrm>
            <a:off x="4895850" y="4021788"/>
            <a:ext cx="3418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Figure 2</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Dice and loss for X-Net using Loss function 2</a:t>
            </a:r>
            <a:endParaRPr lang="en-GB" altLang="en-US" sz="1100" i="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34" name="CasellaDiTesto 33">
            <a:extLst>
              <a:ext uri="{FF2B5EF4-FFF2-40B4-BE49-F238E27FC236}">
                <a16:creationId xmlns:a16="http://schemas.microsoft.com/office/drawing/2014/main" id="{73DA34AF-3BA1-40A0-A23A-3C7F946B0DD4}"/>
              </a:ext>
            </a:extLst>
          </p:cNvPr>
          <p:cNvSpPr txBox="1">
            <a:spLocks noChangeArrowheads="1"/>
          </p:cNvSpPr>
          <p:nvPr/>
        </p:nvSpPr>
        <p:spPr bwMode="auto">
          <a:xfrm>
            <a:off x="1116406" y="4015753"/>
            <a:ext cx="32489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Figure 1: </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Dice and loss for X-Net using Loss function 1</a:t>
            </a:r>
            <a:endParaRPr lang="en-GB" altLang="en-US" sz="1100" i="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pic>
        <p:nvPicPr>
          <p:cNvPr id="5" name="Immagine 4">
            <a:extLst>
              <a:ext uri="{FF2B5EF4-FFF2-40B4-BE49-F238E27FC236}">
                <a16:creationId xmlns:a16="http://schemas.microsoft.com/office/drawing/2014/main" id="{53BE0598-C6A3-4EEB-9890-ACEF50397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351" y="1339731"/>
            <a:ext cx="2429404" cy="2728072"/>
          </a:xfrm>
          <a:prstGeom prst="rect">
            <a:avLst/>
          </a:prstGeom>
        </p:spPr>
      </p:pic>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EC79556-152B-4628-B6D0-F9019DFE62CB}"/>
                  </a:ext>
                </a:extLst>
              </p:cNvPr>
              <p:cNvSpPr txBox="1"/>
              <p:nvPr/>
            </p:nvSpPr>
            <p:spPr>
              <a:xfrm>
                <a:off x="4608512" y="4238443"/>
                <a:ext cx="4572000" cy="366895"/>
              </a:xfrm>
              <a:prstGeom prst="rect">
                <a:avLst/>
              </a:prstGeom>
              <a:noFill/>
            </p:spPr>
            <p:txBody>
              <a:bodyPr wrap="square">
                <a:spAutoFit/>
              </a:bodyPr>
              <a:lstStyle/>
              <a:p>
                <a:pPr marL="457200">
                  <a:lnSpc>
                    <a:spcPct val="107000"/>
                  </a:lnSpc>
                  <a:spcAft>
                    <a:spcPts val="600"/>
                  </a:spcAft>
                </a:pPr>
                <a14:m>
                  <m:oMathPara xmlns:m="http://schemas.openxmlformats.org/officeDocument/2006/math">
                    <m:oMathParaPr>
                      <m:jc m:val="centerGroup"/>
                    </m:oMathParaPr>
                    <m:oMath xmlns:m="http://schemas.openxmlformats.org/officeDocument/2006/math">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𝐿𝑜𝑠𝑠</m:t>
                      </m:r>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𝑓𝑢𝑛𝑐𝑡𝑖𝑜𝑛</m:t>
                      </m:r>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2=1−</m:t>
                      </m:r>
                      <m:r>
                        <a:rPr lang="en-GB"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𝐷𝑖𝑐𝑒</m:t>
                      </m:r>
                    </m:oMath>
                  </m:oMathPara>
                </a14:m>
                <a:endParaRPr lang="en-GB"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EC79556-152B-4628-B6D0-F9019DFE62CB}"/>
                  </a:ext>
                </a:extLst>
              </p:cNvPr>
              <p:cNvSpPr txBox="1">
                <a:spLocks noRot="1" noChangeAspect="1" noMove="1" noResize="1" noEditPoints="1" noAdjustHandles="1" noChangeArrowheads="1" noChangeShapeType="1" noTextEdit="1"/>
              </p:cNvSpPr>
              <p:nvPr/>
            </p:nvSpPr>
            <p:spPr>
              <a:xfrm>
                <a:off x="4608512" y="4238443"/>
                <a:ext cx="4572000" cy="36689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D2F152C3-DE05-4625-BD10-DBED105E5950}"/>
                  </a:ext>
                </a:extLst>
              </p:cNvPr>
              <p:cNvSpPr txBox="1"/>
              <p:nvPr/>
            </p:nvSpPr>
            <p:spPr>
              <a:xfrm>
                <a:off x="673975" y="4269347"/>
                <a:ext cx="4572000" cy="366895"/>
              </a:xfrm>
              <a:prstGeom prst="rect">
                <a:avLst/>
              </a:prstGeom>
              <a:noFill/>
            </p:spPr>
            <p:txBody>
              <a:bodyPr wrap="square">
                <a:spAutoFit/>
              </a:bodyPr>
              <a:lstStyle/>
              <a:p>
                <a:pPr marL="457200">
                  <a:lnSpc>
                    <a:spcPct val="107000"/>
                  </a:lnSpc>
                  <a:spcAft>
                    <a:spcPts val="600"/>
                  </a:spcAft>
                </a:pPr>
                <a14:m>
                  <m:oMathPara xmlns:m="http://schemas.openxmlformats.org/officeDocument/2006/math">
                    <m:oMathParaPr>
                      <m:jc m:val="centerGroup"/>
                    </m:oMathParaPr>
                    <m:oMath xmlns:m="http://schemas.openxmlformats.org/officeDocument/2006/math">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𝐿𝑜𝑠𝑠</m:t>
                      </m:r>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𝑓𝑢𝑛𝑐𝑡𝑖𝑜𝑛</m:t>
                      </m:r>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1 =</m:t>
                      </m:r>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𝐵𝑖𝑛𝑎𝑟𝑦𝐶𝑟𝑜𝑠𝑠𝐸𝑛𝑡𝑟𝑜𝑝𝑦</m:t>
                      </m:r>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𝐷𝑖𝑐𝑒</m:t>
                      </m:r>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GB"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p:txBody>
          </p:sp>
        </mc:Choice>
        <mc:Fallback xmlns="">
          <p:sp>
            <p:nvSpPr>
              <p:cNvPr id="24" name="CasellaDiTesto 23">
                <a:extLst>
                  <a:ext uri="{FF2B5EF4-FFF2-40B4-BE49-F238E27FC236}">
                    <a16:creationId xmlns:a16="http://schemas.microsoft.com/office/drawing/2014/main" id="{D2F152C3-DE05-4625-BD10-DBED105E5950}"/>
                  </a:ext>
                </a:extLst>
              </p:cNvPr>
              <p:cNvSpPr txBox="1">
                <a:spLocks noRot="1" noChangeAspect="1" noMove="1" noResize="1" noEditPoints="1" noAdjustHandles="1" noChangeArrowheads="1" noChangeShapeType="1" noTextEdit="1"/>
              </p:cNvSpPr>
              <p:nvPr/>
            </p:nvSpPr>
            <p:spPr>
              <a:xfrm>
                <a:off x="673975" y="4269347"/>
                <a:ext cx="4572000" cy="366895"/>
              </a:xfrm>
              <a:prstGeom prst="rect">
                <a:avLst/>
              </a:prstGeom>
              <a:blipFill>
                <a:blip r:embed="rId9"/>
                <a:stretch>
                  <a:fillRect/>
                </a:stretch>
              </a:blipFill>
            </p:spPr>
            <p:txBody>
              <a:bodyPr/>
              <a:lstStyle/>
              <a:p>
                <a:r>
                  <a:rPr lang="en-GB">
                    <a:noFill/>
                  </a:rPr>
                  <a:t> </a:t>
                </a:r>
              </a:p>
            </p:txBody>
          </p:sp>
        </mc:Fallback>
      </mc:AlternateContent>
      <p:sp>
        <p:nvSpPr>
          <p:cNvPr id="25" name="CasellaDiTesto 24">
            <a:extLst>
              <a:ext uri="{FF2B5EF4-FFF2-40B4-BE49-F238E27FC236}">
                <a16:creationId xmlns:a16="http://schemas.microsoft.com/office/drawing/2014/main" id="{32AB3CB7-9C74-4772-ABCE-ACF8F9FCB203}"/>
              </a:ext>
            </a:extLst>
          </p:cNvPr>
          <p:cNvSpPr txBox="1"/>
          <p:nvPr/>
        </p:nvSpPr>
        <p:spPr>
          <a:xfrm>
            <a:off x="1219200" y="4697037"/>
            <a:ext cx="3676650" cy="876650"/>
          </a:xfrm>
          <a:prstGeom prst="rect">
            <a:avLst/>
          </a:prstGeom>
          <a:noFill/>
        </p:spPr>
        <p:txBody>
          <a:bodyPr wrap="square">
            <a:spAutoFit/>
          </a:bodyPr>
          <a:lstStyle/>
          <a:p>
            <a:pPr marL="285750" indent="-285750">
              <a:lnSpc>
                <a:spcPct val="107000"/>
              </a:lnSpc>
              <a:spcAft>
                <a:spcPts val="0"/>
              </a:spcAft>
              <a:buFont typeface="Arial" panose="020B0604020202020204" pitchFamily="34" charset="0"/>
              <a:buChar char="•"/>
              <a:defRPr/>
            </a:pPr>
            <a:r>
              <a:rPr lang="en-GB"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For dice we have the same behaviour that we have in Figure 2</a:t>
            </a:r>
          </a:p>
          <a:p>
            <a:pPr marL="285750" indent="-285750">
              <a:lnSpc>
                <a:spcPct val="107000"/>
              </a:lnSpc>
              <a:spcAft>
                <a:spcPts val="0"/>
              </a:spcAft>
              <a:buFont typeface="Arial" panose="020B0604020202020204" pitchFamily="34" charset="0"/>
              <a:buChar char="•"/>
              <a:defRPr/>
            </a:pPr>
            <a:r>
              <a:rPr lang="en-GB" sz="12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Better result for loss function</a:t>
            </a:r>
            <a:br>
              <a:rPr lang="en-GB"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endParaRPr lang="en-GB" sz="12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p:txBody>
      </p:sp>
      <p:pic>
        <p:nvPicPr>
          <p:cNvPr id="26" name="Immagine 25">
            <a:extLst>
              <a:ext uri="{FF2B5EF4-FFF2-40B4-BE49-F238E27FC236}">
                <a16:creationId xmlns:a16="http://schemas.microsoft.com/office/drawing/2014/main" id="{9518D9DC-3D27-431F-BC2A-7E44FA80A5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4955" y="1330079"/>
            <a:ext cx="2376489" cy="2674985"/>
          </a:xfrm>
          <a:prstGeom prst="rect">
            <a:avLst/>
          </a:prstGeom>
        </p:spPr>
      </p:pic>
      <p:sp>
        <p:nvSpPr>
          <p:cNvPr id="27" name="CasellaDiTesto 26">
            <a:extLst>
              <a:ext uri="{FF2B5EF4-FFF2-40B4-BE49-F238E27FC236}">
                <a16:creationId xmlns:a16="http://schemas.microsoft.com/office/drawing/2014/main" id="{282CED19-3143-418F-9235-BDA9D21548EC}"/>
              </a:ext>
            </a:extLst>
          </p:cNvPr>
          <p:cNvSpPr txBox="1"/>
          <p:nvPr/>
        </p:nvSpPr>
        <p:spPr>
          <a:xfrm>
            <a:off x="4994751" y="4642197"/>
            <a:ext cx="3676650" cy="1667123"/>
          </a:xfrm>
          <a:prstGeom prst="rect">
            <a:avLst/>
          </a:prstGeom>
          <a:noFill/>
        </p:spPr>
        <p:txBody>
          <a:bodyPr wrap="square">
            <a:spAutoFit/>
          </a:bodyPr>
          <a:lstStyle/>
          <a:p>
            <a:pPr marL="285750" indent="-285750">
              <a:lnSpc>
                <a:spcPct val="107000"/>
              </a:lnSpc>
              <a:spcAft>
                <a:spcPts val="0"/>
              </a:spcAft>
              <a:buFont typeface="Arial" panose="020B0604020202020204" pitchFamily="34" charset="0"/>
              <a:buChar char="•"/>
              <a:defRPr/>
            </a:pPr>
            <a:r>
              <a:rPr lang="en-GB" sz="12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a:t>
            </a:r>
            <a:r>
              <a:rPr lang="en-GB"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he results is not so good.</a:t>
            </a:r>
          </a:p>
          <a:p>
            <a:pPr marL="285750" indent="-285750">
              <a:lnSpc>
                <a:spcPct val="107000"/>
              </a:lnSpc>
              <a:spcAft>
                <a:spcPts val="0"/>
              </a:spcAft>
              <a:buFont typeface="Arial" panose="020B0604020202020204" pitchFamily="34" charset="0"/>
              <a:buChar char="•"/>
              <a:defRPr/>
            </a:pPr>
            <a:r>
              <a:rPr lang="en-GB" sz="12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Train set increasing the dice and decreasing the loss.</a:t>
            </a:r>
          </a:p>
          <a:p>
            <a:pPr marL="285750" indent="-285750">
              <a:lnSpc>
                <a:spcPct val="107000"/>
              </a:lnSpc>
              <a:spcAft>
                <a:spcPts val="0"/>
              </a:spcAft>
              <a:buFont typeface="Arial" panose="020B0604020202020204" pitchFamily="34" charset="0"/>
              <a:buChar char="•"/>
              <a:defRPr/>
            </a:pPr>
            <a:r>
              <a:rPr lang="en-GB"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Test set has the same behaviour of the train set, but it presents a lot of peaks. </a:t>
            </a:r>
          </a:p>
          <a:p>
            <a:pPr>
              <a:lnSpc>
                <a:spcPct val="107000"/>
              </a:lnSpc>
              <a:spcAft>
                <a:spcPts val="0"/>
              </a:spcAft>
              <a:defRPr/>
            </a:pPr>
            <a:endParaRPr lang="en-GB" sz="12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nSpc>
                <a:spcPct val="107000"/>
              </a:lnSpc>
              <a:spcAft>
                <a:spcPts val="0"/>
              </a:spcAft>
              <a:defRPr/>
            </a:pPr>
            <a:r>
              <a:rPr lang="en-GB" sz="1200" u="sng"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Conclusion</a:t>
            </a:r>
            <a:r>
              <a:rPr lang="en-GB"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if we train more the QNN, we can obtain better results. </a:t>
            </a:r>
            <a:br>
              <a:rPr lang="en-GB" sz="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endParaRPr lang="en-GB" sz="12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p:txBody>
      </p:sp>
      <p:sp>
        <p:nvSpPr>
          <p:cNvPr id="30" name="CasellaDiTesto 29">
            <a:extLst>
              <a:ext uri="{FF2B5EF4-FFF2-40B4-BE49-F238E27FC236}">
                <a16:creationId xmlns:a16="http://schemas.microsoft.com/office/drawing/2014/main" id="{EAC124EF-D251-4EB3-992F-883B325C4FDF}"/>
              </a:ext>
            </a:extLst>
          </p:cNvPr>
          <p:cNvSpPr txBox="1">
            <a:spLocks noChangeArrowheads="1"/>
          </p:cNvSpPr>
          <p:nvPr/>
        </p:nvSpPr>
        <p:spPr bwMode="auto">
          <a:xfrm>
            <a:off x="2447053" y="5390028"/>
            <a:ext cx="15564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300" b="1" u="sng" dirty="0">
                <a:solidFill>
                  <a:srgbClr val="000000"/>
                </a:solidFill>
                <a:latin typeface="Garamond" panose="02020404030301010803" pitchFamily="18" charset="0"/>
                <a:ea typeface="Calibri" panose="020F0502020204030204" pitchFamily="34" charset="0"/>
                <a:cs typeface="Times New Roman" panose="02020603050405020304" pitchFamily="18" charset="0"/>
              </a:rPr>
              <a:t>BETTER</a:t>
            </a:r>
            <a:endParaRPr lang="en-GB" altLang="en-US" sz="1300" i="1" u="sng"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17" name="Segnaposto data 3">
            <a:extLst>
              <a:ext uri="{FF2B5EF4-FFF2-40B4-BE49-F238E27FC236}">
                <a16:creationId xmlns:a16="http://schemas.microsoft.com/office/drawing/2014/main" id="{318BFD5F-9B84-42F3-BD6A-68C3A1FF26D4}"/>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extLst>
      <p:ext uri="{BB962C8B-B14F-4D97-AF65-F5344CB8AC3E}">
        <p14:creationId xmlns:p14="http://schemas.microsoft.com/office/powerpoint/2010/main" val="2900201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71565EEC-0196-4E5F-8FC5-B485F49B6EBD}"/>
              </a:ext>
            </a:extLst>
          </p:cNvPr>
          <p:cNvSpPr>
            <a:spLocks noGrp="1" noChangeArrowheads="1"/>
          </p:cNvSpPr>
          <p:nvPr>
            <p:ph type="title"/>
          </p:nvPr>
        </p:nvSpPr>
        <p:spPr>
          <a:xfrm>
            <a:off x="1116013" y="409575"/>
            <a:ext cx="7559675" cy="504825"/>
          </a:xfrm>
        </p:spPr>
        <p:txBody>
          <a:bodyPr/>
          <a:lstStyle/>
          <a:p>
            <a:pPr eaLnBrk="1" hangingPunct="1"/>
            <a:r>
              <a:rPr lang="it-IT" altLang="en-US" dirty="0">
                <a:latin typeface="Garamond" panose="02020404030301010803" pitchFamily="18" charset="0"/>
              </a:rPr>
              <a:t>Evaluation with Model 2</a:t>
            </a:r>
            <a:endParaRPr lang="en-GB" altLang="en-US" dirty="0">
              <a:latin typeface="Garamond" panose="02020404030301010803" pitchFamily="18" charset="0"/>
            </a:endParaRPr>
          </a:p>
        </p:txBody>
      </p:sp>
      <p:sp>
        <p:nvSpPr>
          <p:cNvPr id="8" name="Text Box 6">
            <a:extLst>
              <a:ext uri="{FF2B5EF4-FFF2-40B4-BE49-F238E27FC236}">
                <a16:creationId xmlns:a16="http://schemas.microsoft.com/office/drawing/2014/main" id="{57F55697-71DF-4037-9418-94DDD0D0413D}"/>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a:solidFill>
                  <a:srgbClr val="000000"/>
                </a:solidFill>
                <a:latin typeface="Garamond" panose="02020404030301010803" pitchFamily="18" charset="0"/>
              </a:rPr>
              <a:t>X-Net with </a:t>
            </a:r>
            <a:r>
              <a:rPr lang="it-IT" altLang="en-US" sz="2000" b="1" dirty="0" err="1">
                <a:solidFill>
                  <a:srgbClr val="000000"/>
                </a:solidFill>
                <a:latin typeface="Garamond" panose="02020404030301010803" pitchFamily="18" charset="0"/>
              </a:rPr>
              <a:t>Quaternions</a:t>
            </a:r>
            <a:r>
              <a:rPr lang="it-IT" altLang="en-US" sz="2000" b="1" dirty="0">
                <a:solidFill>
                  <a:srgbClr val="000000"/>
                </a:solidFill>
                <a:latin typeface="Garamond" panose="02020404030301010803" pitchFamily="18" charset="0"/>
              </a:rPr>
              <a:t>: output </a:t>
            </a:r>
            <a:r>
              <a:rPr lang="it-IT" altLang="en-US" sz="2000" b="1" dirty="0" err="1">
                <a:solidFill>
                  <a:srgbClr val="000000"/>
                </a:solidFill>
                <a:latin typeface="Garamond" panose="02020404030301010803" pitchFamily="18" charset="0"/>
              </a:rPr>
              <a:t>obtained</a:t>
            </a:r>
            <a:endParaRPr lang="en-GB" altLang="en-US" sz="2000" b="1" dirty="0">
              <a:solidFill>
                <a:schemeClr val="tx1"/>
              </a:solidFill>
              <a:latin typeface="Garamond" panose="02020404030301010803" pitchFamily="18" charset="0"/>
            </a:endParaRPr>
          </a:p>
        </p:txBody>
      </p:sp>
      <p:graphicFrame>
        <p:nvGraphicFramePr>
          <p:cNvPr id="9" name="Diagramma 8">
            <a:extLst>
              <a:ext uri="{FF2B5EF4-FFF2-40B4-BE49-F238E27FC236}">
                <a16:creationId xmlns:a16="http://schemas.microsoft.com/office/drawing/2014/main" id="{395DAC6B-63A2-4810-B836-BFF007D7CCD8}"/>
              </a:ext>
            </a:extLst>
          </p:cNvPr>
          <p:cNvGraphicFramePr/>
          <p:nvPr>
            <p:extLst>
              <p:ext uri="{D42A27DB-BD31-4B8C-83A1-F6EECF244321}">
                <p14:modId xmlns:p14="http://schemas.microsoft.com/office/powerpoint/2010/main" val="3973376978"/>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Immagine 11">
            <a:extLst>
              <a:ext uri="{FF2B5EF4-FFF2-40B4-BE49-F238E27FC236}">
                <a16:creationId xmlns:a16="http://schemas.microsoft.com/office/drawing/2014/main" id="{07010B02-DC55-41D0-AB11-92DF048556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0244" y="2403939"/>
            <a:ext cx="4302948" cy="2336317"/>
          </a:xfrm>
          <a:prstGeom prst="rect">
            <a:avLst/>
          </a:prstGeom>
        </p:spPr>
      </p:pic>
      <p:sp>
        <p:nvSpPr>
          <p:cNvPr id="13" name="Ovale 12">
            <a:extLst>
              <a:ext uri="{FF2B5EF4-FFF2-40B4-BE49-F238E27FC236}">
                <a16:creationId xmlns:a16="http://schemas.microsoft.com/office/drawing/2014/main" id="{BE3EE06B-93F3-4833-8B42-F7EA1402AC1E}"/>
              </a:ext>
            </a:extLst>
          </p:cNvPr>
          <p:cNvSpPr/>
          <p:nvPr/>
        </p:nvSpPr>
        <p:spPr bwMode="auto">
          <a:xfrm>
            <a:off x="8256735" y="3033941"/>
            <a:ext cx="275705" cy="288032"/>
          </a:xfrm>
          <a:prstGeom prst="ellipse">
            <a:avLst/>
          </a:prstGeom>
          <a:noFill/>
          <a:ln w="28575">
            <a:solidFill>
              <a:schemeClr val="tx1">
                <a:lumMod val="60000"/>
                <a:lumOff val="40000"/>
              </a:schemeClr>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cxnSp>
        <p:nvCxnSpPr>
          <p:cNvPr id="14" name="Connettore 2 13">
            <a:extLst>
              <a:ext uri="{FF2B5EF4-FFF2-40B4-BE49-F238E27FC236}">
                <a16:creationId xmlns:a16="http://schemas.microsoft.com/office/drawing/2014/main" id="{CE41F1FB-556D-438E-A1FB-57B8BE36082B}"/>
              </a:ext>
            </a:extLst>
          </p:cNvPr>
          <p:cNvCxnSpPr>
            <a:cxnSpLocks/>
          </p:cNvCxnSpPr>
          <p:nvPr/>
        </p:nvCxnSpPr>
        <p:spPr bwMode="auto">
          <a:xfrm>
            <a:off x="7253672" y="2014213"/>
            <a:ext cx="1003063" cy="1019728"/>
          </a:xfrm>
          <a:prstGeom prst="straightConnector1">
            <a:avLst/>
          </a:prstGeom>
          <a:ln>
            <a:solidFill>
              <a:schemeClr val="tx2">
                <a:lumMod val="60000"/>
                <a:lumOff val="4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5" name="CasellaDiTesto 14">
            <a:extLst>
              <a:ext uri="{FF2B5EF4-FFF2-40B4-BE49-F238E27FC236}">
                <a16:creationId xmlns:a16="http://schemas.microsoft.com/office/drawing/2014/main" id="{1F568B59-ED67-4821-8E2F-78604414A6B4}"/>
              </a:ext>
            </a:extLst>
          </p:cNvPr>
          <p:cNvSpPr txBox="1"/>
          <p:nvPr/>
        </p:nvSpPr>
        <p:spPr>
          <a:xfrm>
            <a:off x="5508104" y="1709028"/>
            <a:ext cx="3290391" cy="292388"/>
          </a:xfrm>
          <a:prstGeom prst="rect">
            <a:avLst/>
          </a:prstGeom>
          <a:noFill/>
        </p:spPr>
        <p:txBody>
          <a:bodyPr wrap="square" rtlCol="0">
            <a:spAutoFit/>
          </a:bodyPr>
          <a:lstStyle/>
          <a:p>
            <a:r>
              <a:rPr lang="it-IT" sz="1300" u="sng" dirty="0" err="1">
                <a:solidFill>
                  <a:srgbClr val="000000"/>
                </a:solidFill>
                <a:latin typeface="Garamond" panose="02020404030301010803" pitchFamily="18" charset="0"/>
              </a:rPr>
              <a:t>Problem</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we</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have</a:t>
            </a:r>
            <a:r>
              <a:rPr lang="it-IT" sz="1300" dirty="0">
                <a:solidFill>
                  <a:srgbClr val="000000"/>
                </a:solidFill>
                <a:latin typeface="Garamond" panose="02020404030301010803" pitchFamily="18" charset="0"/>
              </a:rPr>
              <a:t> a white point so </a:t>
            </a:r>
            <a:r>
              <a:rPr lang="it-IT" sz="1300" dirty="0" err="1">
                <a:solidFill>
                  <a:srgbClr val="000000"/>
                </a:solidFill>
                <a:latin typeface="Garamond" panose="02020404030301010803" pitchFamily="18" charset="0"/>
              </a:rPr>
              <a:t>marked</a:t>
            </a:r>
            <a:endParaRPr lang="en-GB" sz="1300" dirty="0">
              <a:solidFill>
                <a:srgbClr val="000000"/>
              </a:solidFill>
              <a:latin typeface="Garamond" panose="02020404030301010803" pitchFamily="18" charset="0"/>
            </a:endParaRPr>
          </a:p>
        </p:txBody>
      </p:sp>
      <p:sp>
        <p:nvSpPr>
          <p:cNvPr id="16" name="Segnaposto piè di pagina 4">
            <a:extLst>
              <a:ext uri="{FF2B5EF4-FFF2-40B4-BE49-F238E27FC236}">
                <a16:creationId xmlns:a16="http://schemas.microsoft.com/office/drawing/2014/main" id="{06296083-2931-4D59-ABED-321270A3A26C}"/>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18" name="Segnaposto numero diapositiva 5">
            <a:extLst>
              <a:ext uri="{FF2B5EF4-FFF2-40B4-BE49-F238E27FC236}">
                <a16:creationId xmlns:a16="http://schemas.microsoft.com/office/drawing/2014/main" id="{C465445D-5A5F-4BF2-B062-CFA96881EABE}"/>
              </a:ext>
            </a:extLst>
          </p:cNvPr>
          <p:cNvSpPr>
            <a:spLocks noGrp="1"/>
          </p:cNvSpPr>
          <p:nvPr>
            <p:ph type="sldNum" sz="quarter" idx="12"/>
          </p:nvPr>
        </p:nvSpPr>
        <p:spPr>
          <a:xfrm>
            <a:off x="6553200" y="6146800"/>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en-US" sz="1100" b="1" dirty="0">
                <a:latin typeface="Garamond" panose="02020404030301010803" pitchFamily="18" charset="0"/>
              </a:rPr>
              <a:t>Pagina </a:t>
            </a:r>
            <a:fld id="{4D95092B-0F3A-477D-967D-49001042AEA2}" type="slidenum">
              <a:rPr lang="it-IT" altLang="en-US" sz="1100" b="1" smtClean="0">
                <a:latin typeface="Garamond" panose="02020404030301010803" pitchFamily="18" charset="0"/>
              </a:rPr>
              <a:pPr/>
              <a:t>14</a:t>
            </a:fld>
            <a:endParaRPr lang="it-IT" altLang="en-US" sz="1100" b="1" dirty="0">
              <a:latin typeface="Garamond" panose="02020404030301010803" pitchFamily="18" charset="0"/>
            </a:endParaRPr>
          </a:p>
        </p:txBody>
      </p:sp>
      <p:sp>
        <p:nvSpPr>
          <p:cNvPr id="19" name="CasellaDiTesto 18">
            <a:extLst>
              <a:ext uri="{FF2B5EF4-FFF2-40B4-BE49-F238E27FC236}">
                <a16:creationId xmlns:a16="http://schemas.microsoft.com/office/drawing/2014/main" id="{7EB19CF7-7841-4E7B-A536-E5373C3B3494}"/>
              </a:ext>
            </a:extLst>
          </p:cNvPr>
          <p:cNvSpPr txBox="1">
            <a:spLocks noChangeArrowheads="1"/>
          </p:cNvSpPr>
          <p:nvPr/>
        </p:nvSpPr>
        <p:spPr bwMode="auto">
          <a:xfrm>
            <a:off x="5438635" y="4728517"/>
            <a:ext cx="30195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Figure</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Random samples X-Net with quaternions </a:t>
            </a:r>
            <a:endParaRPr lang="en-GB" altLang="en-US" sz="1100" i="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21" name="CasellaDiTesto 20">
            <a:extLst>
              <a:ext uri="{FF2B5EF4-FFF2-40B4-BE49-F238E27FC236}">
                <a16:creationId xmlns:a16="http://schemas.microsoft.com/office/drawing/2014/main" id="{0A549A4A-2E14-4309-9F9C-73584FCF2C0D}"/>
              </a:ext>
            </a:extLst>
          </p:cNvPr>
          <p:cNvSpPr txBox="1"/>
          <p:nvPr/>
        </p:nvSpPr>
        <p:spPr>
          <a:xfrm>
            <a:off x="1219200" y="4070996"/>
            <a:ext cx="3352800" cy="1575047"/>
          </a:xfrm>
          <a:prstGeom prst="rect">
            <a:avLst/>
          </a:prstGeom>
          <a:noFill/>
        </p:spPr>
        <p:txBody>
          <a:bodyPr wrap="square">
            <a:spAutoFit/>
          </a:bodyPr>
          <a:lstStyle/>
          <a:p>
            <a:pPr>
              <a:lnSpc>
                <a:spcPct val="107000"/>
              </a:lnSpc>
              <a:spcAft>
                <a:spcPts val="800"/>
              </a:spcAft>
            </a:pP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Comments</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image that has not the broke lesion, the result is not good, because we have a white point so marked</a:t>
            </a:r>
          </a:p>
          <a:p>
            <a:pPr marL="285750" indent="-285750">
              <a:lnSpc>
                <a:spcPct val="107000"/>
              </a:lnSpc>
              <a:spcAft>
                <a:spcPts val="800"/>
              </a:spcAft>
              <a:buFont typeface="Arial" panose="020B0604020202020204" pitchFamily="34" charset="0"/>
              <a:buChar cha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image that has broke lesion is good, because it highlights the problem that the patient has</a:t>
            </a:r>
          </a:p>
        </p:txBody>
      </p:sp>
      <p:sp>
        <p:nvSpPr>
          <p:cNvPr id="25" name="CasellaDiTesto 24">
            <a:extLst>
              <a:ext uri="{FF2B5EF4-FFF2-40B4-BE49-F238E27FC236}">
                <a16:creationId xmlns:a16="http://schemas.microsoft.com/office/drawing/2014/main" id="{CDB79FEF-D18D-405B-BE16-E0EBD813CF1B}"/>
              </a:ext>
            </a:extLst>
          </p:cNvPr>
          <p:cNvSpPr txBox="1"/>
          <p:nvPr/>
        </p:nvSpPr>
        <p:spPr>
          <a:xfrm>
            <a:off x="1116013" y="1291851"/>
            <a:ext cx="3393469" cy="3167021"/>
          </a:xfrm>
          <a:prstGeom prst="rect">
            <a:avLst/>
          </a:prstGeom>
          <a:noFill/>
        </p:spPr>
        <p:txBody>
          <a:bodyPr wrap="square">
            <a:spAutoFit/>
          </a:bodyPr>
          <a:lstStyle/>
          <a:p>
            <a:pPr>
              <a:lnSpc>
                <a:spcPct val="107000"/>
              </a:lnSpc>
              <a:spcAft>
                <a:spcPts val="800"/>
              </a:spcAft>
            </a:pP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Motivation of results </a:t>
            </a:r>
            <a:r>
              <a:rPr lang="en-GB" sz="1300" b="1"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obtianed</a:t>
            </a: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the number of epochs that we have chosen is not sufficient for a quaternion network</a:t>
            </a:r>
          </a:p>
          <a:p>
            <a:pPr marL="285750" indent="-285750">
              <a:lnSpc>
                <a:spcPct val="107000"/>
              </a:lnSpc>
              <a:spcAft>
                <a:spcPts val="800"/>
              </a:spcAft>
              <a:buFont typeface="Arial" panose="020B0604020202020204" pitchFamily="34" charset="0"/>
              <a:buChar cha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it is probably that our dataset is not big </a:t>
            </a:r>
            <a:r>
              <a:rPr lang="en-GB" sz="13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enough </a:t>
            </a:r>
          </a:p>
          <a:p>
            <a:pPr marL="285750" indent="-285750">
              <a:lnSpc>
                <a:spcPct val="107000"/>
              </a:lnSpc>
              <a:spcAft>
                <a:spcPts val="800"/>
              </a:spcAft>
              <a:buFont typeface="Arial" panose="020B0604020202020204" pitchFamily="34" charset="0"/>
              <a:buChar char="•"/>
            </a:pPr>
            <a:r>
              <a:rPr lang="en-GB" sz="130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this </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structure of the network might not adapt to quaternions </a:t>
            </a:r>
          </a:p>
          <a:p>
            <a:pPr marL="285750" indent="-285750">
              <a:lnSpc>
                <a:spcPct val="107000"/>
              </a:lnSpc>
              <a:spcAft>
                <a:spcPts val="800"/>
              </a:spcAft>
              <a:buFont typeface="Arial" panose="020B0604020202020204" pitchFamily="34" charset="0"/>
              <a:buChar cha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the choices that we have done to represent the images in the quaternion domain is not adapt. </a:t>
            </a:r>
            <a:b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endPar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20" name="Segnaposto data 3">
            <a:extLst>
              <a:ext uri="{FF2B5EF4-FFF2-40B4-BE49-F238E27FC236}">
                <a16:creationId xmlns:a16="http://schemas.microsoft.com/office/drawing/2014/main" id="{7A791BB5-26DE-4A47-A89B-8E1694AD823F}"/>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extLst>
      <p:ext uri="{BB962C8B-B14F-4D97-AF65-F5344CB8AC3E}">
        <p14:creationId xmlns:p14="http://schemas.microsoft.com/office/powerpoint/2010/main" val="406452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olo 1">
            <a:extLst>
              <a:ext uri="{FF2B5EF4-FFF2-40B4-BE49-F238E27FC236}">
                <a16:creationId xmlns:a16="http://schemas.microsoft.com/office/drawing/2014/main" id="{85033119-D2A1-41F0-9521-F1A289497B9B}"/>
              </a:ext>
            </a:extLst>
          </p:cNvPr>
          <p:cNvSpPr>
            <a:spLocks noGrp="1" noChangeArrowheads="1"/>
          </p:cNvSpPr>
          <p:nvPr>
            <p:ph type="title"/>
          </p:nvPr>
        </p:nvSpPr>
        <p:spPr/>
        <p:txBody>
          <a:bodyPr/>
          <a:lstStyle/>
          <a:p>
            <a:pPr eaLnBrk="1" hangingPunct="1"/>
            <a:r>
              <a:rPr lang="it-IT" altLang="en-US" dirty="0" err="1">
                <a:latin typeface="Garamond" panose="02020404030301010803" pitchFamily="18" charset="0"/>
              </a:rPr>
              <a:t>Comparisons</a:t>
            </a:r>
            <a:r>
              <a:rPr lang="it-IT" altLang="en-US" dirty="0">
                <a:latin typeface="Garamond" panose="02020404030301010803" pitchFamily="18" charset="0"/>
              </a:rPr>
              <a:t> of </a:t>
            </a:r>
            <a:r>
              <a:rPr lang="it-IT" altLang="en-US" dirty="0" err="1">
                <a:latin typeface="Garamond" panose="02020404030301010803" pitchFamily="18" charset="0"/>
              </a:rPr>
              <a:t>results</a:t>
            </a:r>
            <a:r>
              <a:rPr lang="it-IT" altLang="en-US" dirty="0">
                <a:latin typeface="Garamond" panose="02020404030301010803" pitchFamily="18" charset="0"/>
              </a:rPr>
              <a:t> </a:t>
            </a:r>
            <a:r>
              <a:rPr lang="it-IT" altLang="en-US" dirty="0" err="1">
                <a:latin typeface="Garamond" panose="02020404030301010803" pitchFamily="18" charset="0"/>
              </a:rPr>
              <a:t>obtained</a:t>
            </a:r>
            <a:endParaRPr lang="en-GB" altLang="en-US" dirty="0">
              <a:latin typeface="Garamond" panose="02020404030301010803" pitchFamily="18" charset="0"/>
            </a:endParaRPr>
          </a:p>
        </p:txBody>
      </p:sp>
      <p:sp>
        <p:nvSpPr>
          <p:cNvPr id="17414" name="Segnaposto numero diapositiva 5">
            <a:extLst>
              <a:ext uri="{FF2B5EF4-FFF2-40B4-BE49-F238E27FC236}">
                <a16:creationId xmlns:a16="http://schemas.microsoft.com/office/drawing/2014/main" id="{832268A3-54E2-4FC6-B49C-C63DE3C830C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en-US" sz="1100" b="1" dirty="0">
                <a:latin typeface="Garamond" panose="02020404030301010803" pitchFamily="18" charset="0"/>
              </a:rPr>
              <a:t>Pagina </a:t>
            </a:r>
            <a:fld id="{62963AA0-29DD-499B-A728-4FE87D722EA9}" type="slidenum">
              <a:rPr lang="it-IT" altLang="en-US" sz="1100" b="1" smtClean="0">
                <a:latin typeface="Garamond" panose="02020404030301010803" pitchFamily="18" charset="0"/>
              </a:rPr>
              <a:pPr/>
              <a:t>15</a:t>
            </a:fld>
            <a:endParaRPr lang="it-IT" altLang="en-US" sz="1100" b="1" dirty="0">
              <a:latin typeface="Garamond" panose="02020404030301010803" pitchFamily="18" charset="0"/>
            </a:endParaRPr>
          </a:p>
        </p:txBody>
      </p:sp>
      <p:sp>
        <p:nvSpPr>
          <p:cNvPr id="6" name="Text Box 6">
            <a:extLst>
              <a:ext uri="{FF2B5EF4-FFF2-40B4-BE49-F238E27FC236}">
                <a16:creationId xmlns:a16="http://schemas.microsoft.com/office/drawing/2014/main" id="{19C7FADC-8D53-416F-9AFB-43FE90C19184}"/>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err="1">
                <a:solidFill>
                  <a:srgbClr val="000000"/>
                </a:solidFill>
                <a:latin typeface="Garamond" panose="02020404030301010803" pitchFamily="18" charset="0"/>
              </a:rPr>
              <a:t>Conclusion</a:t>
            </a:r>
            <a:endParaRPr lang="en-GB" altLang="en-US" sz="2000" b="1" dirty="0">
              <a:solidFill>
                <a:schemeClr val="tx1"/>
              </a:solidFill>
              <a:latin typeface="Garamond" panose="02020404030301010803" pitchFamily="18" charset="0"/>
            </a:endParaRPr>
          </a:p>
        </p:txBody>
      </p:sp>
      <p:sp>
        <p:nvSpPr>
          <p:cNvPr id="7" name="Segnaposto piè di pagina 4">
            <a:extLst>
              <a:ext uri="{FF2B5EF4-FFF2-40B4-BE49-F238E27FC236}">
                <a16:creationId xmlns:a16="http://schemas.microsoft.com/office/drawing/2014/main" id="{1E6C62A1-6C3E-47D7-A599-8703245886B3}"/>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graphicFrame>
        <p:nvGraphicFramePr>
          <p:cNvPr id="2" name="Tabella 1">
            <a:extLst>
              <a:ext uri="{FF2B5EF4-FFF2-40B4-BE49-F238E27FC236}">
                <a16:creationId xmlns:a16="http://schemas.microsoft.com/office/drawing/2014/main" id="{7EA1F30E-E618-4E3B-9B19-CC0A82640D46}"/>
              </a:ext>
            </a:extLst>
          </p:cNvPr>
          <p:cNvGraphicFramePr>
            <a:graphicFrameLocks noGrp="1"/>
          </p:cNvGraphicFramePr>
          <p:nvPr>
            <p:extLst>
              <p:ext uri="{D42A27DB-BD31-4B8C-83A1-F6EECF244321}">
                <p14:modId xmlns:p14="http://schemas.microsoft.com/office/powerpoint/2010/main" val="3420852270"/>
              </p:ext>
            </p:extLst>
          </p:nvPr>
        </p:nvGraphicFramePr>
        <p:xfrm>
          <a:off x="2627785" y="1412776"/>
          <a:ext cx="4248286" cy="1911981"/>
        </p:xfrm>
        <a:graphic>
          <a:graphicData uri="http://schemas.openxmlformats.org/drawingml/2006/table">
            <a:tbl>
              <a:tblPr firstRow="1" firstCol="1">
                <a:tableStyleId>{00A15C55-8517-42AA-B614-E9B94910E393}</a:tableStyleId>
              </a:tblPr>
              <a:tblGrid>
                <a:gridCol w="1467589">
                  <a:extLst>
                    <a:ext uri="{9D8B030D-6E8A-4147-A177-3AD203B41FA5}">
                      <a16:colId xmlns:a16="http://schemas.microsoft.com/office/drawing/2014/main" val="2475509488"/>
                    </a:ext>
                  </a:extLst>
                </a:gridCol>
                <a:gridCol w="1364601">
                  <a:extLst>
                    <a:ext uri="{9D8B030D-6E8A-4147-A177-3AD203B41FA5}">
                      <a16:colId xmlns:a16="http://schemas.microsoft.com/office/drawing/2014/main" val="2734948181"/>
                    </a:ext>
                  </a:extLst>
                </a:gridCol>
                <a:gridCol w="1416096">
                  <a:extLst>
                    <a:ext uri="{9D8B030D-6E8A-4147-A177-3AD203B41FA5}">
                      <a16:colId xmlns:a16="http://schemas.microsoft.com/office/drawing/2014/main" val="2739907055"/>
                    </a:ext>
                  </a:extLst>
                </a:gridCol>
              </a:tblGrid>
              <a:tr h="264029">
                <a:tc>
                  <a:txBody>
                    <a:bodyPr/>
                    <a:lstStyle/>
                    <a:p>
                      <a:pPr algn="ctr">
                        <a:lnSpc>
                          <a:spcPct val="107000"/>
                        </a:lnSpc>
                        <a:spcAft>
                          <a:spcPts val="800"/>
                        </a:spcAft>
                      </a:pPr>
                      <a:r>
                        <a:rPr lang="en-GB" sz="1500" b="1" dirty="0">
                          <a:solidFill>
                            <a:schemeClr val="bg1"/>
                          </a:solidFill>
                          <a:effectLst/>
                          <a:latin typeface="Garamond" panose="02020404030301010803" pitchFamily="18" charset="0"/>
                        </a:rPr>
                        <a:t>Model</a:t>
                      </a:r>
                      <a:endParaRPr lang="en-GB" sz="1500" b="1"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500" b="1" dirty="0">
                          <a:solidFill>
                            <a:schemeClr val="bg1"/>
                          </a:solidFill>
                          <a:effectLst/>
                          <a:latin typeface="Garamond" panose="02020404030301010803" pitchFamily="18" charset="0"/>
                        </a:rPr>
                        <a:t>Dice</a:t>
                      </a:r>
                      <a:endParaRPr lang="en-GB" sz="1500" b="1"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500" b="1" dirty="0">
                          <a:solidFill>
                            <a:schemeClr val="bg1"/>
                          </a:solidFill>
                          <a:effectLst/>
                          <a:latin typeface="Garamond" panose="02020404030301010803" pitchFamily="18" charset="0"/>
                        </a:rPr>
                        <a:t>#Parameters</a:t>
                      </a:r>
                    </a:p>
                  </a:txBody>
                  <a:tcPr marL="68580" marR="68580" marT="0" marB="0"/>
                </a:tc>
                <a:extLst>
                  <a:ext uri="{0D108BD9-81ED-4DB2-BD59-A6C34878D82A}">
                    <a16:rowId xmlns:a16="http://schemas.microsoft.com/office/drawing/2014/main" val="3697534341"/>
                  </a:ext>
                </a:extLst>
              </a:tr>
              <a:tr h="264029">
                <a:tc>
                  <a:txBody>
                    <a:bodyPr/>
                    <a:lstStyle/>
                    <a:p>
                      <a:pPr algn="ctr">
                        <a:lnSpc>
                          <a:spcPct val="107000"/>
                        </a:lnSpc>
                        <a:spcAft>
                          <a:spcPts val="800"/>
                        </a:spcAft>
                      </a:pPr>
                      <a:r>
                        <a:rPr lang="it-IT" sz="1500" b="1"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X-Net</a:t>
                      </a:r>
                    </a:p>
                    <a:p>
                      <a:pPr algn="ctr">
                        <a:lnSpc>
                          <a:spcPct val="107000"/>
                        </a:lnSpc>
                        <a:spcAft>
                          <a:spcPts val="800"/>
                        </a:spcAft>
                      </a:pPr>
                      <a:endParaRPr lang="en-GB" sz="1500" b="1"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500" dirty="0">
                          <a:solidFill>
                            <a:srgbClr val="000000"/>
                          </a:solidFill>
                          <a:effectLst/>
                          <a:latin typeface="Garamond" panose="02020404030301010803" pitchFamily="18" charset="0"/>
                        </a:rPr>
                        <a:t>0.2188</a:t>
                      </a:r>
                      <a:endParaRPr lang="en-GB" sz="15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500" dirty="0">
                          <a:solidFill>
                            <a:srgbClr val="000000"/>
                          </a:solidFill>
                          <a:effectLst/>
                          <a:latin typeface="Garamond" panose="02020404030301010803" pitchFamily="18" charset="0"/>
                        </a:rPr>
                        <a:t>15.1M</a:t>
                      </a:r>
                      <a:endParaRPr lang="en-GB" sz="15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8887360"/>
                  </a:ext>
                </a:extLst>
              </a:tr>
              <a:tr h="0">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GB" sz="1500" b="1" kern="1200" dirty="0">
                          <a:solidFill>
                            <a:schemeClr val="bg1"/>
                          </a:solidFill>
                          <a:effectLst/>
                          <a:latin typeface="Garamond" panose="02020404030301010803" pitchFamily="18" charset="0"/>
                          <a:ea typeface="+mn-ea"/>
                          <a:cs typeface="+mn-cs"/>
                        </a:rPr>
                        <a:t>X-Net</a:t>
                      </a:r>
                      <a:r>
                        <a:rPr lang="en-GB" sz="1500" dirty="0">
                          <a:solidFill>
                            <a:schemeClr val="bg1"/>
                          </a:solidFill>
                          <a:effectLst/>
                          <a:latin typeface="Garamond" panose="02020404030301010803" pitchFamily="18" charset="0"/>
                        </a:rPr>
                        <a:t> (paper)</a:t>
                      </a:r>
                      <a:endParaRPr lang="en-GB" sz="1500"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GB" sz="1500" dirty="0">
                          <a:solidFill>
                            <a:srgbClr val="000000"/>
                          </a:solidFill>
                          <a:effectLst/>
                          <a:latin typeface="Garamond" panose="02020404030301010803" pitchFamily="18" charset="0"/>
                        </a:rPr>
                        <a:t>0.4867</a:t>
                      </a:r>
                      <a:endParaRPr lang="en-GB" sz="15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GB" sz="15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GB" sz="1500" dirty="0">
                          <a:solidFill>
                            <a:srgbClr val="000000"/>
                          </a:solidFill>
                          <a:effectLst/>
                          <a:latin typeface="Garamond" panose="02020404030301010803" pitchFamily="18" charset="0"/>
                        </a:rPr>
                        <a:t>15.1M</a:t>
                      </a:r>
                      <a:endParaRPr lang="en-GB" sz="15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GB" sz="15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9780522"/>
                  </a:ext>
                </a:extLst>
              </a:tr>
              <a:tr h="264029">
                <a:tc>
                  <a:txBody>
                    <a:bodyPr/>
                    <a:lstStyle/>
                    <a:p>
                      <a:pPr algn="ctr">
                        <a:lnSpc>
                          <a:spcPct val="107000"/>
                        </a:lnSpc>
                        <a:spcAft>
                          <a:spcPts val="800"/>
                        </a:spcAft>
                      </a:pPr>
                      <a:r>
                        <a:rPr lang="it-IT" sz="1500" b="1"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X-Net </a:t>
                      </a:r>
                      <a:r>
                        <a:rPr lang="it-IT" sz="1500" b="1" dirty="0" err="1">
                          <a:solidFill>
                            <a:schemeClr val="bg1"/>
                          </a:solidFill>
                          <a:effectLst/>
                          <a:latin typeface="Garamond" panose="02020404030301010803" pitchFamily="18" charset="0"/>
                          <a:ea typeface="Calibri" panose="020F0502020204030204" pitchFamily="34" charset="0"/>
                          <a:cs typeface="Times New Roman" panose="02020603050405020304" pitchFamily="18" charset="0"/>
                        </a:rPr>
                        <a:t>quaternion</a:t>
                      </a:r>
                      <a:endParaRPr lang="en-GB" sz="1500" b="1" dirty="0">
                        <a:solidFill>
                          <a:schemeClr val="bg1"/>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500" dirty="0">
                          <a:solidFill>
                            <a:srgbClr val="000000"/>
                          </a:solidFill>
                          <a:effectLst/>
                          <a:latin typeface="Garamond" panose="02020404030301010803" pitchFamily="18" charset="0"/>
                        </a:rPr>
                        <a:t>0.0230</a:t>
                      </a:r>
                      <a:endParaRPr lang="en-GB" sz="15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500" dirty="0">
                          <a:solidFill>
                            <a:srgbClr val="000000"/>
                          </a:solidFill>
                          <a:effectLst/>
                          <a:latin typeface="Garamond" panose="02020404030301010803" pitchFamily="18" charset="0"/>
                        </a:rPr>
                        <a:t>26.5M</a:t>
                      </a:r>
                      <a:endParaRPr lang="en-GB" sz="15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0592816"/>
                  </a:ext>
                </a:extLst>
              </a:tr>
            </a:tbl>
          </a:graphicData>
        </a:graphic>
      </p:graphicFrame>
      <p:graphicFrame>
        <p:nvGraphicFramePr>
          <p:cNvPr id="10" name="Diagramma 9">
            <a:extLst>
              <a:ext uri="{FF2B5EF4-FFF2-40B4-BE49-F238E27FC236}">
                <a16:creationId xmlns:a16="http://schemas.microsoft.com/office/drawing/2014/main" id="{64B0E3D8-1F67-4F31-8A20-374CF6AD21A6}"/>
              </a:ext>
            </a:extLst>
          </p:cNvPr>
          <p:cNvGraphicFramePr/>
          <p:nvPr>
            <p:extLst>
              <p:ext uri="{D42A27DB-BD31-4B8C-83A1-F6EECF244321}">
                <p14:modId xmlns:p14="http://schemas.microsoft.com/office/powerpoint/2010/main" val="1479168149"/>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CasellaDiTesto 11">
            <a:extLst>
              <a:ext uri="{FF2B5EF4-FFF2-40B4-BE49-F238E27FC236}">
                <a16:creationId xmlns:a16="http://schemas.microsoft.com/office/drawing/2014/main" id="{5D61FB96-99FF-4FB8-9CF3-AB99E849E347}"/>
              </a:ext>
            </a:extLst>
          </p:cNvPr>
          <p:cNvSpPr txBox="1"/>
          <p:nvPr/>
        </p:nvSpPr>
        <p:spPr>
          <a:xfrm>
            <a:off x="1268748" y="3799230"/>
            <a:ext cx="7189452" cy="2015936"/>
          </a:xfrm>
          <a:prstGeom prst="rect">
            <a:avLst/>
          </a:prstGeom>
          <a:noFill/>
        </p:spPr>
        <p:txBody>
          <a:bodyPr wrap="square" rtlCol="0">
            <a:spAutoFit/>
          </a:bodyPr>
          <a:lstStyle/>
          <a:p>
            <a:pPr marL="285750" indent="-285750">
              <a:buFont typeface="Arial" panose="020B0604020202020204" pitchFamily="34" charset="0"/>
              <a:buChar char="•"/>
            </a:pPr>
            <a:r>
              <a:rPr lang="en-GB" sz="14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have only th</a:t>
            </a:r>
            <a:r>
              <a:rPr lang="en-GB" sz="14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e 6% of data with respect to ATLAS (dataset used in paper). So, </a:t>
            </a:r>
            <a:r>
              <a:rPr lang="en-GB" sz="14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have obtained the final dice = 0.2188 that is good compared to 0.4867 (paper)</a:t>
            </a:r>
          </a:p>
          <a:p>
            <a:endParaRPr lang="en-GB" sz="14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4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X-Net has a better Dice value with respect to X-Net with quaternions, but maybe is not true if we will train again X-Net with quaternions. </a:t>
            </a:r>
          </a:p>
          <a:p>
            <a:endParaRPr lang="en-GB" sz="14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4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X-Net with quaternions has t</a:t>
            </a:r>
            <a:r>
              <a:rPr lang="en-GB" sz="14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he number of parameters that is almost double respect to which of the X-Net. </a:t>
            </a:r>
            <a:endParaRPr lang="en-GB" sz="13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GB" sz="1300" dirty="0">
              <a:solidFill>
                <a:srgbClr val="000000"/>
              </a:solidFill>
              <a:latin typeface="Garamond" panose="02020404030301010803" pitchFamily="18" charset="0"/>
            </a:endParaRPr>
          </a:p>
        </p:txBody>
      </p:sp>
      <p:sp>
        <p:nvSpPr>
          <p:cNvPr id="14" name="CasellaDiTesto 13">
            <a:extLst>
              <a:ext uri="{FF2B5EF4-FFF2-40B4-BE49-F238E27FC236}">
                <a16:creationId xmlns:a16="http://schemas.microsoft.com/office/drawing/2014/main" id="{79F87E25-2208-4C60-9869-4A09EF5A11EA}"/>
              </a:ext>
            </a:extLst>
          </p:cNvPr>
          <p:cNvSpPr txBox="1">
            <a:spLocks noChangeArrowheads="1"/>
          </p:cNvSpPr>
          <p:nvPr/>
        </p:nvSpPr>
        <p:spPr bwMode="auto">
          <a:xfrm>
            <a:off x="3386067" y="3352879"/>
            <a:ext cx="30195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Table</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Comparisons between models  </a:t>
            </a:r>
            <a:endParaRPr lang="en-GB" altLang="en-US" sz="1100" i="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11" name="Segnaposto data 3">
            <a:extLst>
              <a:ext uri="{FF2B5EF4-FFF2-40B4-BE49-F238E27FC236}">
                <a16:creationId xmlns:a16="http://schemas.microsoft.com/office/drawing/2014/main" id="{7C9B150D-2DCF-431F-A5B5-1C660798E3B9}"/>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1">
            <a:extLst>
              <a:ext uri="{FF2B5EF4-FFF2-40B4-BE49-F238E27FC236}">
                <a16:creationId xmlns:a16="http://schemas.microsoft.com/office/drawing/2014/main" id="{4380364C-0AF2-442B-B4BA-3E95675BBEBC}"/>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en-GB" altLang="en-US"/>
          </a:p>
        </p:txBody>
      </p:sp>
      <p:sp>
        <p:nvSpPr>
          <p:cNvPr id="23555" name="Rectangle 3">
            <a:extLst>
              <a:ext uri="{FF2B5EF4-FFF2-40B4-BE49-F238E27FC236}">
                <a16:creationId xmlns:a16="http://schemas.microsoft.com/office/drawing/2014/main" id="{328A606A-47E2-43CF-ABEA-039CADFFD4E9}"/>
              </a:ext>
            </a:extLst>
          </p:cNvPr>
          <p:cNvSpPr>
            <a:spLocks noGrp="1" noChangeArrowheads="1"/>
          </p:cNvSpPr>
          <p:nvPr>
            <p:ph type="ctrTitle"/>
          </p:nvPr>
        </p:nvSpPr>
        <p:spPr>
          <a:xfrm>
            <a:off x="2124075" y="1403350"/>
            <a:ext cx="6096000" cy="642938"/>
          </a:xfrm>
        </p:spPr>
        <p:txBody>
          <a:bodyPr anchor="t"/>
          <a:lstStyle/>
          <a:p>
            <a:pPr eaLnBrk="1" hangingPunct="1"/>
            <a:r>
              <a:rPr lang="en-US" altLang="en-US" sz="4000" dirty="0">
                <a:solidFill>
                  <a:schemeClr val="bg1"/>
                </a:solidFill>
                <a:latin typeface="Garamond" panose="02020404030301010803" pitchFamily="18" charset="0"/>
              </a:rPr>
              <a:t>Thanks for the attention!</a:t>
            </a:r>
          </a:p>
        </p:txBody>
      </p:sp>
      <p:grpSp>
        <p:nvGrpSpPr>
          <p:cNvPr id="23556" name="Group 17">
            <a:extLst>
              <a:ext uri="{FF2B5EF4-FFF2-40B4-BE49-F238E27FC236}">
                <a16:creationId xmlns:a16="http://schemas.microsoft.com/office/drawing/2014/main" id="{258884B2-6FBC-4176-A0A7-812420E1181A}"/>
              </a:ext>
            </a:extLst>
          </p:cNvPr>
          <p:cNvGrpSpPr>
            <a:grpSpLocks/>
          </p:cNvGrpSpPr>
          <p:nvPr/>
        </p:nvGrpSpPr>
        <p:grpSpPr bwMode="auto">
          <a:xfrm>
            <a:off x="0" y="2759075"/>
            <a:ext cx="9145588" cy="4098925"/>
            <a:chOff x="0" y="1738"/>
            <a:chExt cx="5761" cy="2582"/>
          </a:xfrm>
        </p:grpSpPr>
        <p:pic>
          <p:nvPicPr>
            <p:cNvPr id="23557" name="Picture 15">
              <a:extLst>
                <a:ext uri="{FF2B5EF4-FFF2-40B4-BE49-F238E27FC236}">
                  <a16:creationId xmlns:a16="http://schemas.microsoft.com/office/drawing/2014/main" id="{49AD91A5-E0EA-42EF-A80B-E407E869D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3">
              <a:extLst>
                <a:ext uri="{FF2B5EF4-FFF2-40B4-BE49-F238E27FC236}">
                  <a16:creationId xmlns:a16="http://schemas.microsoft.com/office/drawing/2014/main" id="{439608C4-1D82-4144-A5D1-4C11AFB03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6">
              <a:extLst>
                <a:ext uri="{FF2B5EF4-FFF2-40B4-BE49-F238E27FC236}">
                  <a16:creationId xmlns:a16="http://schemas.microsoft.com/office/drawing/2014/main" id="{9001BCA4-2AD7-4B25-8C30-F35501CD43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CasellaDiTesto 8">
            <a:extLst>
              <a:ext uri="{FF2B5EF4-FFF2-40B4-BE49-F238E27FC236}">
                <a16:creationId xmlns:a16="http://schemas.microsoft.com/office/drawing/2014/main" id="{CF25EE76-60F1-49B7-8B76-1384C633EB11}"/>
              </a:ext>
            </a:extLst>
          </p:cNvPr>
          <p:cNvSpPr txBox="1"/>
          <p:nvPr/>
        </p:nvSpPr>
        <p:spPr>
          <a:xfrm>
            <a:off x="4499992" y="5589240"/>
            <a:ext cx="4572000" cy="846386"/>
          </a:xfrm>
          <a:prstGeom prst="rect">
            <a:avLst/>
          </a:prstGeom>
          <a:noFill/>
        </p:spPr>
        <p:txBody>
          <a:bodyPr wrap="square">
            <a:spAutoFit/>
          </a:bodyPr>
          <a:lstStyle/>
          <a:p>
            <a:pPr algn="r"/>
            <a:r>
              <a:rPr lang="en-US" altLang="en-US" sz="2000" dirty="0">
                <a:latin typeface="Garamond" panose="02020404030301010803" pitchFamily="18" charset="0"/>
              </a:rPr>
              <a:t>Denise Landini</a:t>
            </a:r>
            <a:br>
              <a:rPr lang="en-US" altLang="en-US" sz="2000" dirty="0">
                <a:latin typeface="Garamond" panose="02020404030301010803" pitchFamily="18" charset="0"/>
              </a:rPr>
            </a:br>
            <a:r>
              <a:rPr lang="en-US" altLang="en-US" sz="2000" dirty="0">
                <a:latin typeface="Garamond" panose="02020404030301010803" pitchFamily="18" charset="0"/>
              </a:rPr>
              <a:t>Alessandro </a:t>
            </a:r>
            <a:r>
              <a:rPr lang="en-US" altLang="en-US" sz="2000" dirty="0" err="1">
                <a:latin typeface="Garamond" panose="02020404030301010803" pitchFamily="18" charset="0"/>
              </a:rPr>
              <a:t>Lambertini</a:t>
            </a:r>
            <a:r>
              <a:rPr lang="en-US" altLang="en-US" sz="2000" dirty="0">
                <a:latin typeface="Garamond" panose="02020404030301010803" pitchFamily="18" charset="0"/>
              </a:rPr>
              <a:t> </a:t>
            </a:r>
          </a:p>
          <a:p>
            <a:pPr algn="r"/>
            <a:endParaRPr lang="en-US" altLang="en-US" sz="900" dirty="0">
              <a:latin typeface="Garamond" panose="02020404030301010803"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E2BDF093-958C-4994-B09D-9292F0D999CD}"/>
              </a:ext>
            </a:extLst>
          </p:cNvPr>
          <p:cNvSpPr>
            <a:spLocks noGrp="1"/>
          </p:cNvSpPr>
          <p:nvPr>
            <p:ph type="sldNum" sz="quarter" idx="12"/>
          </p:nvPr>
        </p:nvSpPr>
        <p:spPr/>
        <p:txBody>
          <a:bodyPr/>
          <a:lstStyle/>
          <a:p>
            <a:pPr>
              <a:defRPr/>
            </a:pPr>
            <a:r>
              <a:rPr lang="it-IT" altLang="en-US" b="1" dirty="0">
                <a:latin typeface="Garamond" panose="02020404030301010803" pitchFamily="18" charset="0"/>
              </a:rPr>
              <a:t>Pagina </a:t>
            </a:r>
            <a:fld id="{2EBE89D6-B624-4F2C-869A-0ACF0A93FDE5}" type="slidenum">
              <a:rPr lang="it-IT" altLang="en-US" b="1" smtClean="0">
                <a:latin typeface="Garamond" panose="02020404030301010803" pitchFamily="18" charset="0"/>
              </a:rPr>
              <a:pPr>
                <a:defRPr/>
              </a:pPr>
              <a:t>2</a:t>
            </a:fld>
            <a:endParaRPr lang="it-IT" altLang="en-US" b="1" dirty="0">
              <a:latin typeface="Garamond" panose="02020404030301010803" pitchFamily="18" charset="0"/>
            </a:endParaRPr>
          </a:p>
        </p:txBody>
      </p:sp>
      <p:sp>
        <p:nvSpPr>
          <p:cNvPr id="7" name="Rectangle 2">
            <a:extLst>
              <a:ext uri="{FF2B5EF4-FFF2-40B4-BE49-F238E27FC236}">
                <a16:creationId xmlns:a16="http://schemas.microsoft.com/office/drawing/2014/main" id="{3D676BC1-B6C6-4641-BFFD-85B257A11B2D}"/>
              </a:ext>
            </a:extLst>
          </p:cNvPr>
          <p:cNvSpPr>
            <a:spLocks noGrp="1" noChangeArrowheads="1"/>
          </p:cNvSpPr>
          <p:nvPr>
            <p:ph type="title"/>
          </p:nvPr>
        </p:nvSpPr>
        <p:spPr>
          <a:xfrm>
            <a:off x="1116013" y="404813"/>
            <a:ext cx="7416800" cy="509587"/>
          </a:xfrm>
        </p:spPr>
        <p:txBody>
          <a:bodyPr/>
          <a:lstStyle/>
          <a:p>
            <a:pPr eaLnBrk="1" hangingPunct="1"/>
            <a:r>
              <a:rPr lang="en-US" altLang="en-US" dirty="0">
                <a:latin typeface="Garamond" panose="02020404030301010803" pitchFamily="18" charset="0"/>
              </a:rPr>
              <a:t>Pipeline followed</a:t>
            </a:r>
            <a:endParaRPr lang="en-US" altLang="en-US" sz="1900" dirty="0">
              <a:latin typeface="Garamond" panose="02020404030301010803" pitchFamily="18" charset="0"/>
            </a:endParaRPr>
          </a:p>
        </p:txBody>
      </p:sp>
      <p:graphicFrame>
        <p:nvGraphicFramePr>
          <p:cNvPr id="8" name="Diagramma 7">
            <a:extLst>
              <a:ext uri="{FF2B5EF4-FFF2-40B4-BE49-F238E27FC236}">
                <a16:creationId xmlns:a16="http://schemas.microsoft.com/office/drawing/2014/main" id="{6D804EB9-A5BF-4C87-9A4A-6B402ADD6517}"/>
              </a:ext>
            </a:extLst>
          </p:cNvPr>
          <p:cNvGraphicFramePr/>
          <p:nvPr>
            <p:extLst>
              <p:ext uri="{D42A27DB-BD31-4B8C-83A1-F6EECF244321}">
                <p14:modId xmlns:p14="http://schemas.microsoft.com/office/powerpoint/2010/main" val="4294679696"/>
              </p:ext>
            </p:extLst>
          </p:nvPr>
        </p:nvGraphicFramePr>
        <p:xfrm>
          <a:off x="-800100" y="134076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12" name="Modello 3D 11" descr="Cervello">
                <a:extLst>
                  <a:ext uri="{FF2B5EF4-FFF2-40B4-BE49-F238E27FC236}">
                    <a16:creationId xmlns:a16="http://schemas.microsoft.com/office/drawing/2014/main" id="{00DA461C-703C-47B2-8465-52DD20795A11}"/>
                  </a:ext>
                </a:extLst>
              </p:cNvPr>
              <p:cNvGraphicFramePr>
                <a:graphicFrameLocks noChangeAspect="1"/>
              </p:cNvGraphicFramePr>
              <p:nvPr>
                <p:extLst>
                  <p:ext uri="{D42A27DB-BD31-4B8C-83A1-F6EECF244321}">
                    <p14:modId xmlns:p14="http://schemas.microsoft.com/office/powerpoint/2010/main" val="1448358956"/>
                  </p:ext>
                </p:extLst>
              </p:nvPr>
            </p:nvGraphicFramePr>
            <p:xfrm>
              <a:off x="6650709" y="727915"/>
              <a:ext cx="1466289" cy="1675759"/>
            </p:xfrm>
            <a:graphic>
              <a:graphicData uri="http://schemas.microsoft.com/office/drawing/2017/model3d">
                <am3d:model3d r:embed="rId7">
                  <am3d:spPr>
                    <a:xfrm>
                      <a:off x="0" y="0"/>
                      <a:ext cx="1466289" cy="1675759"/>
                    </a:xfrm>
                    <a:prstGeom prst="rect">
                      <a:avLst/>
                    </a:prstGeom>
                  </am3d:spPr>
                  <am3d:camera>
                    <am3d:pos x="0" y="0" z="71845805"/>
                    <am3d:up dx="0" dy="36000000" dz="0"/>
                    <am3d:lookAt x="0" y="0" z="0"/>
                    <am3d:perspective fov="2700000"/>
                  </am3d:camera>
                  <am3d:trans>
                    <am3d:meterPerModelUnit n="1009047" d="1000000"/>
                    <am3d:preTrans dx="-67441" dy="-7461814" dz="-2071337"/>
                    <am3d:scale>
                      <am3d:sx n="1000000" d="1000000"/>
                      <am3d:sy n="1000000" d="1000000"/>
                      <am3d:sz n="1000000" d="1000000"/>
                    </am3d:scale>
                    <am3d:rot ax="-8632102" ay="31294" az="-10777093"/>
                    <am3d:postTrans dx="0" dy="0" dz="0"/>
                  </am3d:trans>
                  <am3d:raster rName="Office3DRenderer" rVer="16.0.8326">
                    <am3d:blip r:embed="rId8"/>
                  </am3d:raster>
                  <am3d:objViewport viewportSz="27992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Modello 3D 11" descr="Cervello">
                <a:extLst>
                  <a:ext uri="{FF2B5EF4-FFF2-40B4-BE49-F238E27FC236}">
                    <a16:creationId xmlns:a16="http://schemas.microsoft.com/office/drawing/2014/main" id="{00DA461C-703C-47B2-8465-52DD20795A11}"/>
                  </a:ext>
                </a:extLst>
              </p:cNvPr>
              <p:cNvPicPr>
                <a:picLocks noGrp="1" noRot="1" noChangeAspect="1" noMove="1" noResize="1" noEditPoints="1" noAdjustHandles="1" noChangeArrowheads="1" noChangeShapeType="1" noCrop="1"/>
              </p:cNvPicPr>
              <p:nvPr/>
            </p:nvPicPr>
            <p:blipFill>
              <a:blip r:embed="rId8"/>
              <a:stretch>
                <a:fillRect/>
              </a:stretch>
            </p:blipFill>
            <p:spPr>
              <a:xfrm>
                <a:off x="6650709" y="727915"/>
                <a:ext cx="1466289" cy="1675759"/>
              </a:xfrm>
              <a:prstGeom prst="rect">
                <a:avLst/>
              </a:prstGeom>
            </p:spPr>
          </p:pic>
        </mc:Fallback>
      </mc:AlternateContent>
      <p:grpSp>
        <p:nvGrpSpPr>
          <p:cNvPr id="16" name="Gruppo 15">
            <a:extLst>
              <a:ext uri="{FF2B5EF4-FFF2-40B4-BE49-F238E27FC236}">
                <a16:creationId xmlns:a16="http://schemas.microsoft.com/office/drawing/2014/main" id="{1A8B556B-ADB0-41BB-BEA2-DC0AD1D7E686}"/>
              </a:ext>
            </a:extLst>
          </p:cNvPr>
          <p:cNvGrpSpPr/>
          <p:nvPr/>
        </p:nvGrpSpPr>
        <p:grpSpPr>
          <a:xfrm>
            <a:off x="4289700" y="3041165"/>
            <a:ext cx="1988492" cy="738187"/>
            <a:chOff x="2053753" y="2216546"/>
            <a:chExt cx="1988492" cy="738187"/>
          </a:xfrm>
          <a:scene3d>
            <a:camera prst="orthographicFront"/>
            <a:lightRig rig="threePt" dir="t">
              <a:rot lat="0" lon="0" rev="7500000"/>
            </a:lightRig>
          </a:scene3d>
        </p:grpSpPr>
        <p:sp>
          <p:nvSpPr>
            <p:cNvPr id="17" name="Rettangolo con angoli arrotondati 16">
              <a:extLst>
                <a:ext uri="{FF2B5EF4-FFF2-40B4-BE49-F238E27FC236}">
                  <a16:creationId xmlns:a16="http://schemas.microsoft.com/office/drawing/2014/main" id="{0DD0E4F2-4423-4FCC-A80B-72274444AF20}"/>
                </a:ext>
              </a:extLst>
            </p:cNvPr>
            <p:cNvSpPr/>
            <p:nvPr/>
          </p:nvSpPr>
          <p:spPr>
            <a:xfrm>
              <a:off x="2053753" y="2216546"/>
              <a:ext cx="1988492" cy="73818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4">
                <a:alpha val="90000"/>
                <a:hueOff val="0"/>
                <a:satOff val="0"/>
                <a:lumOff val="0"/>
                <a:alphaOff val="-26667"/>
              </a:schemeClr>
            </a:fillRef>
            <a:effectRef idx="2">
              <a:schemeClr val="accent4">
                <a:alpha val="90000"/>
                <a:hueOff val="0"/>
                <a:satOff val="0"/>
                <a:lumOff val="0"/>
                <a:alphaOff val="-26667"/>
              </a:schemeClr>
            </a:effectRef>
            <a:fontRef idx="minor">
              <a:schemeClr val="lt1"/>
            </a:fontRef>
          </p:style>
        </p:sp>
        <p:sp>
          <p:nvSpPr>
            <p:cNvPr id="18" name="CasellaDiTesto 17">
              <a:extLst>
                <a:ext uri="{FF2B5EF4-FFF2-40B4-BE49-F238E27FC236}">
                  <a16:creationId xmlns:a16="http://schemas.microsoft.com/office/drawing/2014/main" id="{B10861B5-69F7-4F44-B8C1-708432DE8720}"/>
                </a:ext>
              </a:extLst>
            </p:cNvPr>
            <p:cNvSpPr txBox="1"/>
            <p:nvPr/>
          </p:nvSpPr>
          <p:spPr>
            <a:xfrm>
              <a:off x="2075374" y="2238167"/>
              <a:ext cx="1945250" cy="69494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200" kern="1200" dirty="0">
                  <a:latin typeface="Garamond" panose="02020404030301010803" pitchFamily="18" charset="0"/>
                </a:rPr>
                <a:t>Model 1:</a:t>
              </a:r>
              <a:br>
                <a:rPr lang="it-IT" sz="2200" dirty="0">
                  <a:latin typeface="Garamond" panose="02020404030301010803" pitchFamily="18" charset="0"/>
                </a:rPr>
              </a:br>
              <a:r>
                <a:rPr lang="it-IT" sz="2200" kern="1200" dirty="0">
                  <a:latin typeface="Garamond" panose="02020404030301010803" pitchFamily="18" charset="0"/>
                </a:rPr>
                <a:t> X-Net</a:t>
              </a:r>
            </a:p>
          </p:txBody>
        </p:sp>
      </p:grpSp>
      <p:grpSp>
        <p:nvGrpSpPr>
          <p:cNvPr id="19" name="Gruppo 18">
            <a:extLst>
              <a:ext uri="{FF2B5EF4-FFF2-40B4-BE49-F238E27FC236}">
                <a16:creationId xmlns:a16="http://schemas.microsoft.com/office/drawing/2014/main" id="{F866DCD8-53D6-4B2A-93B1-FF1F06E18C99}"/>
              </a:ext>
            </a:extLst>
          </p:cNvPr>
          <p:cNvGrpSpPr/>
          <p:nvPr/>
        </p:nvGrpSpPr>
        <p:grpSpPr>
          <a:xfrm>
            <a:off x="4301654" y="4069940"/>
            <a:ext cx="1988492" cy="1087252"/>
            <a:chOff x="2053753" y="2216546"/>
            <a:chExt cx="1988492" cy="738187"/>
          </a:xfrm>
          <a:scene3d>
            <a:camera prst="orthographicFront"/>
            <a:lightRig rig="threePt" dir="t">
              <a:rot lat="0" lon="0" rev="7500000"/>
            </a:lightRig>
          </a:scene3d>
        </p:grpSpPr>
        <p:sp>
          <p:nvSpPr>
            <p:cNvPr id="20" name="Rettangolo con angoli arrotondati 19">
              <a:extLst>
                <a:ext uri="{FF2B5EF4-FFF2-40B4-BE49-F238E27FC236}">
                  <a16:creationId xmlns:a16="http://schemas.microsoft.com/office/drawing/2014/main" id="{5F09C9CA-43CE-4AA7-B90B-17CA5F6ED953}"/>
                </a:ext>
              </a:extLst>
            </p:cNvPr>
            <p:cNvSpPr/>
            <p:nvPr/>
          </p:nvSpPr>
          <p:spPr>
            <a:xfrm>
              <a:off x="2053753" y="2216546"/>
              <a:ext cx="1988492" cy="73818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4">
                <a:alpha val="90000"/>
                <a:hueOff val="0"/>
                <a:satOff val="0"/>
                <a:lumOff val="0"/>
                <a:alphaOff val="-26667"/>
              </a:schemeClr>
            </a:fillRef>
            <a:effectRef idx="2">
              <a:schemeClr val="accent4">
                <a:alpha val="90000"/>
                <a:hueOff val="0"/>
                <a:satOff val="0"/>
                <a:lumOff val="0"/>
                <a:alphaOff val="-26667"/>
              </a:schemeClr>
            </a:effectRef>
            <a:fontRef idx="minor">
              <a:schemeClr val="lt1"/>
            </a:fontRef>
          </p:style>
        </p:sp>
        <p:sp>
          <p:nvSpPr>
            <p:cNvPr id="21" name="CasellaDiTesto 20">
              <a:extLst>
                <a:ext uri="{FF2B5EF4-FFF2-40B4-BE49-F238E27FC236}">
                  <a16:creationId xmlns:a16="http://schemas.microsoft.com/office/drawing/2014/main" id="{795CF6B7-37B0-4E4A-A9D2-4DB6CC4D4CBB}"/>
                </a:ext>
              </a:extLst>
            </p:cNvPr>
            <p:cNvSpPr txBox="1"/>
            <p:nvPr/>
          </p:nvSpPr>
          <p:spPr>
            <a:xfrm>
              <a:off x="2075374" y="2238167"/>
              <a:ext cx="1945250" cy="69494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200" dirty="0">
                  <a:latin typeface="Garamond" panose="02020404030301010803" pitchFamily="18" charset="0"/>
                </a:rPr>
                <a:t>Model 2:</a:t>
              </a:r>
              <a:br>
                <a:rPr lang="it-IT" sz="2200" dirty="0">
                  <a:latin typeface="Garamond" panose="02020404030301010803" pitchFamily="18" charset="0"/>
                </a:rPr>
              </a:br>
              <a:r>
                <a:rPr lang="it-IT" sz="2200" dirty="0">
                  <a:latin typeface="Garamond" panose="02020404030301010803" pitchFamily="18" charset="0"/>
                </a:rPr>
                <a:t>X-Net with </a:t>
              </a:r>
              <a:r>
                <a:rPr lang="it-IT" sz="2200" dirty="0" err="1">
                  <a:latin typeface="Garamond" panose="02020404030301010803" pitchFamily="18" charset="0"/>
                </a:rPr>
                <a:t>quaternions</a:t>
              </a:r>
              <a:endParaRPr lang="it-IT" sz="2200" kern="1200" dirty="0">
                <a:latin typeface="Garamond" panose="02020404030301010803" pitchFamily="18" charset="0"/>
              </a:endParaRPr>
            </a:p>
          </p:txBody>
        </p:sp>
      </p:grpSp>
      <p:grpSp>
        <p:nvGrpSpPr>
          <p:cNvPr id="22" name="Gruppo 21">
            <a:extLst>
              <a:ext uri="{FF2B5EF4-FFF2-40B4-BE49-F238E27FC236}">
                <a16:creationId xmlns:a16="http://schemas.microsoft.com/office/drawing/2014/main" id="{32056A74-8137-4C1E-A0F7-51F16AEA4D7E}"/>
              </a:ext>
            </a:extLst>
          </p:cNvPr>
          <p:cNvGrpSpPr/>
          <p:nvPr/>
        </p:nvGrpSpPr>
        <p:grpSpPr>
          <a:xfrm rot="15206664">
            <a:off x="3707497" y="3087426"/>
            <a:ext cx="182034" cy="941178"/>
            <a:chOff x="2881907" y="1893589"/>
            <a:chExt cx="332184" cy="276820"/>
          </a:xfrm>
          <a:scene3d>
            <a:camera prst="orthographicFront"/>
            <a:lightRig rig="threePt" dir="t">
              <a:rot lat="0" lon="0" rev="7500000"/>
            </a:lightRig>
          </a:scene3d>
        </p:grpSpPr>
        <p:sp>
          <p:nvSpPr>
            <p:cNvPr id="23" name="Freccia a destra 22">
              <a:extLst>
                <a:ext uri="{FF2B5EF4-FFF2-40B4-BE49-F238E27FC236}">
                  <a16:creationId xmlns:a16="http://schemas.microsoft.com/office/drawing/2014/main" id="{AEF5FBEA-03DA-470D-82D0-ABB3771B5571}"/>
                </a:ext>
              </a:extLst>
            </p:cNvPr>
            <p:cNvSpPr/>
            <p:nvPr/>
          </p:nvSpPr>
          <p:spPr>
            <a:xfrm rot="5400000">
              <a:off x="2909589" y="1865907"/>
              <a:ext cx="276820" cy="332184"/>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4">
                <a:shade val="90000"/>
                <a:hueOff val="148021"/>
                <a:satOff val="-24658"/>
                <a:lumOff val="25174"/>
                <a:alphaOff val="0"/>
              </a:schemeClr>
            </a:lnRef>
            <a:fillRef idx="1">
              <a:schemeClr val="accent4">
                <a:shade val="90000"/>
                <a:hueOff val="148021"/>
                <a:satOff val="-24658"/>
                <a:lumOff val="25174"/>
                <a:alphaOff val="0"/>
              </a:schemeClr>
            </a:fillRef>
            <a:effectRef idx="2">
              <a:schemeClr val="accent4">
                <a:shade val="90000"/>
                <a:hueOff val="148021"/>
                <a:satOff val="-24658"/>
                <a:lumOff val="25174"/>
                <a:alphaOff val="0"/>
              </a:schemeClr>
            </a:effectRef>
            <a:fontRef idx="minor">
              <a:schemeClr val="lt1"/>
            </a:fontRef>
          </p:style>
        </p:sp>
        <p:sp>
          <p:nvSpPr>
            <p:cNvPr id="24" name="Freccia a destra 4">
              <a:extLst>
                <a:ext uri="{FF2B5EF4-FFF2-40B4-BE49-F238E27FC236}">
                  <a16:creationId xmlns:a16="http://schemas.microsoft.com/office/drawing/2014/main" id="{D0F8E2F9-5867-4BD0-9F7F-BADF28577930}"/>
                </a:ext>
              </a:extLst>
            </p:cNvPr>
            <p:cNvSpPr txBox="1"/>
            <p:nvPr/>
          </p:nvSpPr>
          <p:spPr>
            <a:xfrm>
              <a:off x="2948344" y="1893589"/>
              <a:ext cx="199310" cy="193774"/>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p:txBody>
        </p:sp>
      </p:grpSp>
      <p:grpSp>
        <p:nvGrpSpPr>
          <p:cNvPr id="28" name="Gruppo 27">
            <a:extLst>
              <a:ext uri="{FF2B5EF4-FFF2-40B4-BE49-F238E27FC236}">
                <a16:creationId xmlns:a16="http://schemas.microsoft.com/office/drawing/2014/main" id="{37814B0E-B9F6-4090-B832-52FE1E795993}"/>
              </a:ext>
            </a:extLst>
          </p:cNvPr>
          <p:cNvGrpSpPr/>
          <p:nvPr/>
        </p:nvGrpSpPr>
        <p:grpSpPr>
          <a:xfrm rot="6393336" flipV="1">
            <a:off x="3715935" y="3827820"/>
            <a:ext cx="182034" cy="941178"/>
            <a:chOff x="2881907" y="1893589"/>
            <a:chExt cx="332184" cy="276820"/>
          </a:xfrm>
          <a:scene3d>
            <a:camera prst="orthographicFront"/>
            <a:lightRig rig="threePt" dir="t">
              <a:rot lat="0" lon="0" rev="7500000"/>
            </a:lightRig>
          </a:scene3d>
        </p:grpSpPr>
        <p:sp>
          <p:nvSpPr>
            <p:cNvPr id="29" name="Freccia a destra 28">
              <a:extLst>
                <a:ext uri="{FF2B5EF4-FFF2-40B4-BE49-F238E27FC236}">
                  <a16:creationId xmlns:a16="http://schemas.microsoft.com/office/drawing/2014/main" id="{C04D2FB4-C5AF-4FAE-87CB-9F9E1F3D085D}"/>
                </a:ext>
              </a:extLst>
            </p:cNvPr>
            <p:cNvSpPr/>
            <p:nvPr/>
          </p:nvSpPr>
          <p:spPr>
            <a:xfrm rot="5400000">
              <a:off x="2909589" y="1865907"/>
              <a:ext cx="276820" cy="332184"/>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4">
                <a:shade val="90000"/>
                <a:hueOff val="148021"/>
                <a:satOff val="-24658"/>
                <a:lumOff val="25174"/>
                <a:alphaOff val="0"/>
              </a:schemeClr>
            </a:lnRef>
            <a:fillRef idx="1">
              <a:schemeClr val="accent4">
                <a:shade val="90000"/>
                <a:hueOff val="148021"/>
                <a:satOff val="-24658"/>
                <a:lumOff val="25174"/>
                <a:alphaOff val="0"/>
              </a:schemeClr>
            </a:fillRef>
            <a:effectRef idx="2">
              <a:schemeClr val="accent4">
                <a:shade val="90000"/>
                <a:hueOff val="148021"/>
                <a:satOff val="-24658"/>
                <a:lumOff val="25174"/>
                <a:alphaOff val="0"/>
              </a:schemeClr>
            </a:effectRef>
            <a:fontRef idx="minor">
              <a:schemeClr val="lt1"/>
            </a:fontRef>
          </p:style>
        </p:sp>
        <p:sp>
          <p:nvSpPr>
            <p:cNvPr id="30" name="Freccia a destra 4">
              <a:extLst>
                <a:ext uri="{FF2B5EF4-FFF2-40B4-BE49-F238E27FC236}">
                  <a16:creationId xmlns:a16="http://schemas.microsoft.com/office/drawing/2014/main" id="{0115901D-0317-42AD-933E-5677979A5E1D}"/>
                </a:ext>
              </a:extLst>
            </p:cNvPr>
            <p:cNvSpPr txBox="1"/>
            <p:nvPr/>
          </p:nvSpPr>
          <p:spPr>
            <a:xfrm>
              <a:off x="2948344" y="1893589"/>
              <a:ext cx="199310" cy="193774"/>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p:txBody>
        </p:sp>
      </p:grpSp>
      <p:pic>
        <p:nvPicPr>
          <p:cNvPr id="31" name="Immagine 10" descr="Immagine che contiene interni, arredamento&#10;&#10;Descrizione generata automaticamente">
            <a:extLst>
              <a:ext uri="{FF2B5EF4-FFF2-40B4-BE49-F238E27FC236}">
                <a16:creationId xmlns:a16="http://schemas.microsoft.com/office/drawing/2014/main" id="{27B22E03-C340-4661-8994-0367083FE2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736" t="2901" r="2821" b="6215"/>
          <a:stretch>
            <a:fillRect/>
          </a:stretch>
        </p:blipFill>
        <p:spPr bwMode="auto">
          <a:xfrm>
            <a:off x="6784975" y="4111970"/>
            <a:ext cx="167322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Segnaposto piè di pagina 4">
            <a:extLst>
              <a:ext uri="{FF2B5EF4-FFF2-40B4-BE49-F238E27FC236}">
                <a16:creationId xmlns:a16="http://schemas.microsoft.com/office/drawing/2014/main" id="{5A087651-74DB-480F-BA96-E8E4058236A6}"/>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35" name="Segnaposto data 3">
            <a:extLst>
              <a:ext uri="{FF2B5EF4-FFF2-40B4-BE49-F238E27FC236}">
                <a16:creationId xmlns:a16="http://schemas.microsoft.com/office/drawing/2014/main" id="{A722B91E-C424-4CFB-9D21-BD0BC37ABE0B}"/>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extLst>
      <p:ext uri="{BB962C8B-B14F-4D97-AF65-F5344CB8AC3E}">
        <p14:creationId xmlns:p14="http://schemas.microsoft.com/office/powerpoint/2010/main" val="28258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4" repeatCount="indefinite" fill="hold" nodeType="clickEffect">
                                  <p:stCondLst>
                                    <p:cond delay="0"/>
                                  </p:stCondLst>
                                  <p:childTnLst>
                                    <p:animRot by="-21600000">
                                      <p:cBhvr>
                                        <p:cTn id="6" dur="20000" fill="hold"/>
                                        <p:tgtEl>
                                          <p:spTgt spid="12"/>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Segnaposto numero diapositiva 6">
            <a:extLst>
              <a:ext uri="{FF2B5EF4-FFF2-40B4-BE49-F238E27FC236}">
                <a16:creationId xmlns:a16="http://schemas.microsoft.com/office/drawing/2014/main" id="{56A57279-C56C-4591-BE87-A36854D400E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en-US" sz="1100" b="1" dirty="0">
                <a:latin typeface="Garamond" panose="02020404030301010803" pitchFamily="18" charset="0"/>
              </a:rPr>
              <a:t>Pagina </a:t>
            </a:r>
            <a:fld id="{9E5291C5-EA7B-4423-B2FD-8A0C616B5E30}" type="slidenum">
              <a:rPr lang="it-IT" altLang="en-US" sz="1100" b="1" smtClean="0">
                <a:latin typeface="Garamond" panose="02020404030301010803" pitchFamily="18" charset="0"/>
              </a:rPr>
              <a:pPr/>
              <a:t>3</a:t>
            </a:fld>
            <a:endParaRPr lang="it-IT" altLang="en-US" sz="1100" b="1" dirty="0">
              <a:latin typeface="Garamond" panose="02020404030301010803" pitchFamily="18" charset="0"/>
            </a:endParaRPr>
          </a:p>
        </p:txBody>
      </p:sp>
      <p:sp>
        <p:nvSpPr>
          <p:cNvPr id="6149" name="Rectangle 2">
            <a:extLst>
              <a:ext uri="{FF2B5EF4-FFF2-40B4-BE49-F238E27FC236}">
                <a16:creationId xmlns:a16="http://schemas.microsoft.com/office/drawing/2014/main" id="{1412723B-5F55-4BA1-9734-858E5008767F}"/>
              </a:ext>
            </a:extLst>
          </p:cNvPr>
          <p:cNvSpPr>
            <a:spLocks noGrp="1" noChangeArrowheads="1"/>
          </p:cNvSpPr>
          <p:nvPr>
            <p:ph type="title"/>
          </p:nvPr>
        </p:nvSpPr>
        <p:spPr>
          <a:xfrm>
            <a:off x="1116013" y="404813"/>
            <a:ext cx="7416800" cy="509587"/>
          </a:xfrm>
        </p:spPr>
        <p:txBody>
          <a:bodyPr/>
          <a:lstStyle/>
          <a:p>
            <a:pPr eaLnBrk="1" hangingPunct="1"/>
            <a:r>
              <a:rPr lang="en-US" altLang="en-US" dirty="0">
                <a:latin typeface="Garamond" panose="02020404030301010803" pitchFamily="18" charset="0"/>
              </a:rPr>
              <a:t>Dataset: </a:t>
            </a:r>
            <a:r>
              <a:rPr lang="en-US" altLang="en-US" sz="1900" dirty="0">
                <a:latin typeface="Garamond" panose="02020404030301010803" pitchFamily="18" charset="0"/>
              </a:rPr>
              <a:t>Brain CT images with </a:t>
            </a:r>
            <a:r>
              <a:rPr lang="en-US" altLang="en-US" sz="1900" dirty="0" err="1">
                <a:latin typeface="Garamond" panose="02020404030301010803" pitchFamily="18" charset="0"/>
              </a:rPr>
              <a:t>Interacranial</a:t>
            </a:r>
            <a:r>
              <a:rPr lang="en-US" altLang="en-US" sz="1900" dirty="0">
                <a:latin typeface="Garamond" panose="02020404030301010803" pitchFamily="18" charset="0"/>
              </a:rPr>
              <a:t> </a:t>
            </a:r>
            <a:r>
              <a:rPr lang="en-US" altLang="en-US" sz="1900" dirty="0" err="1">
                <a:latin typeface="Garamond" panose="02020404030301010803" pitchFamily="18" charset="0"/>
              </a:rPr>
              <a:t>Haemorrhage</a:t>
            </a:r>
            <a:r>
              <a:rPr lang="en-US" altLang="en-US" sz="1900" dirty="0">
                <a:latin typeface="Garamond" panose="02020404030301010803" pitchFamily="18" charset="0"/>
              </a:rPr>
              <a:t> Masks  </a:t>
            </a:r>
          </a:p>
        </p:txBody>
      </p:sp>
      <p:sp>
        <p:nvSpPr>
          <p:cNvPr id="6150" name="Rectangle 8">
            <a:extLst>
              <a:ext uri="{FF2B5EF4-FFF2-40B4-BE49-F238E27FC236}">
                <a16:creationId xmlns:a16="http://schemas.microsoft.com/office/drawing/2014/main" id="{2CAA8C12-C542-4951-93E0-BDBC9D14417D}"/>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endParaRPr lang="en-US" altLang="en-US"/>
          </a:p>
        </p:txBody>
      </p:sp>
      <p:sp>
        <p:nvSpPr>
          <p:cNvPr id="6151" name="Text Box 10">
            <a:extLst>
              <a:ext uri="{FF2B5EF4-FFF2-40B4-BE49-F238E27FC236}">
                <a16:creationId xmlns:a16="http://schemas.microsoft.com/office/drawing/2014/main" id="{7E42A0A7-41E3-4A9E-8C5C-28A802422EDD}"/>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err="1">
                <a:solidFill>
                  <a:srgbClr val="000000"/>
                </a:solidFill>
                <a:latin typeface="Garamond" panose="02020404030301010803" pitchFamily="18" charset="0"/>
              </a:rPr>
              <a:t>Pre</a:t>
            </a:r>
            <a:r>
              <a:rPr lang="it-IT" altLang="en-US" sz="2000" b="1" dirty="0">
                <a:solidFill>
                  <a:srgbClr val="000000"/>
                </a:solidFill>
                <a:latin typeface="Garamond" panose="02020404030301010803" pitchFamily="18" charset="0"/>
              </a:rPr>
              <a:t>-processing and split steps</a:t>
            </a:r>
            <a:endParaRPr lang="it-IT" altLang="en-US" sz="2000" b="1" dirty="0">
              <a:solidFill>
                <a:schemeClr val="tx1"/>
              </a:solidFill>
              <a:latin typeface="Garamond" panose="02020404030301010803" pitchFamily="18" charset="0"/>
            </a:endParaRPr>
          </a:p>
        </p:txBody>
      </p:sp>
      <p:sp>
        <p:nvSpPr>
          <p:cNvPr id="10" name="Text Box 6">
            <a:extLst>
              <a:ext uri="{FF2B5EF4-FFF2-40B4-BE49-F238E27FC236}">
                <a16:creationId xmlns:a16="http://schemas.microsoft.com/office/drawing/2014/main" id="{BCE12ACA-3611-4CDF-8F05-E5BCBD70E990}"/>
              </a:ext>
            </a:extLst>
          </p:cNvPr>
          <p:cNvSpPr txBox="1">
            <a:spLocks noChangeArrowheads="1"/>
          </p:cNvSpPr>
          <p:nvPr/>
        </p:nvSpPr>
        <p:spPr bwMode="auto">
          <a:xfrm>
            <a:off x="1133475" y="1241425"/>
            <a:ext cx="7404100" cy="1292225"/>
          </a:xfrm>
          <a:prstGeom prst="rect">
            <a:avLst/>
          </a:prstGeom>
          <a:noFill/>
          <a:ln>
            <a:noFill/>
          </a:ln>
          <a:effectLst/>
        </p:spPr>
        <p:txBody>
          <a:bodyPr>
            <a:spAutoFit/>
          </a:bodyPr>
          <a:lstStyle/>
          <a:p>
            <a:pPr>
              <a:spcBef>
                <a:spcPts val="0"/>
              </a:spcBef>
              <a:spcAft>
                <a:spcPts val="0"/>
              </a:spcAft>
              <a:defRPr/>
            </a:pPr>
            <a:r>
              <a:rPr lang="it-IT" altLang="en-US" sz="1300" dirty="0">
                <a:solidFill>
                  <a:srgbClr val="000000"/>
                </a:solidFill>
                <a:latin typeface="Garamond" panose="02020404030301010803" pitchFamily="18" charset="0"/>
              </a:rPr>
              <a:t>The </a:t>
            </a:r>
            <a:r>
              <a:rPr lang="it-IT" altLang="en-US" sz="1300" b="1" dirty="0">
                <a:solidFill>
                  <a:srgbClr val="000000"/>
                </a:solidFill>
                <a:latin typeface="Garamond" panose="02020404030301010803" pitchFamily="18" charset="0"/>
              </a:rPr>
              <a:t>dataset</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is</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organized</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as</a:t>
            </a:r>
            <a:r>
              <a:rPr lang="it-IT" altLang="en-US" sz="1300" dirty="0">
                <a:solidFill>
                  <a:srgbClr val="000000"/>
                </a:solidFill>
                <a:latin typeface="Garamond" panose="02020404030301010803" pitchFamily="18" charset="0"/>
              </a:rPr>
              <a:t> follow:</a:t>
            </a:r>
          </a:p>
          <a:p>
            <a:pPr marL="285750" indent="-285750">
              <a:spcBef>
                <a:spcPts val="0"/>
              </a:spcBef>
              <a:spcAft>
                <a:spcPts val="0"/>
              </a:spcAft>
              <a:buFont typeface="Arial" panose="020B0604020202020204" pitchFamily="34" charset="0"/>
              <a:buChar char="•"/>
              <a:defRPr/>
            </a:pPr>
            <a:r>
              <a:rPr lang="it-IT" altLang="en-US" sz="1300" dirty="0" err="1">
                <a:solidFill>
                  <a:srgbClr val="000000"/>
                </a:solidFill>
                <a:latin typeface="Garamond" panose="02020404030301010803" pitchFamily="18" charset="0"/>
              </a:rPr>
              <a:t>Number</a:t>
            </a:r>
            <a:r>
              <a:rPr lang="it-IT" altLang="en-US" sz="1300" dirty="0">
                <a:solidFill>
                  <a:srgbClr val="000000"/>
                </a:solidFill>
                <a:latin typeface="Garamond" panose="02020404030301010803" pitchFamily="18" charset="0"/>
              </a:rPr>
              <a:t> of </a:t>
            </a:r>
            <a:r>
              <a:rPr lang="it-IT" altLang="en-US" sz="1300" dirty="0" err="1">
                <a:solidFill>
                  <a:srgbClr val="000000"/>
                </a:solidFill>
                <a:latin typeface="Garamond" panose="02020404030301010803" pitchFamily="18" charset="0"/>
              </a:rPr>
              <a:t>patients</a:t>
            </a:r>
            <a:r>
              <a:rPr lang="it-IT" altLang="en-US" sz="1300" dirty="0">
                <a:solidFill>
                  <a:srgbClr val="000000"/>
                </a:solidFill>
                <a:latin typeface="Garamond" panose="02020404030301010803" pitchFamily="18" charset="0"/>
              </a:rPr>
              <a:t>: </a:t>
            </a:r>
            <a:r>
              <a:rPr lang="it-IT" altLang="en-US" sz="1300" b="1" dirty="0">
                <a:solidFill>
                  <a:srgbClr val="000000"/>
                </a:solidFill>
                <a:latin typeface="Garamond" panose="02020404030301010803" pitchFamily="18" charset="0"/>
              </a:rPr>
              <a:t>82</a:t>
            </a:r>
          </a:p>
          <a:p>
            <a:pPr marL="285750" indent="-285750">
              <a:spcBef>
                <a:spcPts val="0"/>
              </a:spcBef>
              <a:spcAft>
                <a:spcPts val="0"/>
              </a:spcAft>
              <a:buFont typeface="Arial" panose="020B0604020202020204" pitchFamily="34" charset="0"/>
              <a:buChar char="•"/>
              <a:defRPr/>
            </a:pPr>
            <a:r>
              <a:rPr lang="en-GB" altLang="en-US" sz="1300" dirty="0">
                <a:solidFill>
                  <a:srgbClr val="000000"/>
                </a:solidFill>
                <a:latin typeface="Garamond" panose="02020404030301010803" pitchFamily="18" charset="0"/>
              </a:rPr>
              <a:t>For each patient there are a few images that</a:t>
            </a:r>
            <a:br>
              <a:rPr lang="en-GB" altLang="en-US" sz="1300" dirty="0">
                <a:solidFill>
                  <a:srgbClr val="000000"/>
                </a:solidFill>
                <a:latin typeface="Garamond" panose="02020404030301010803" pitchFamily="18" charset="0"/>
              </a:rPr>
            </a:br>
            <a:r>
              <a:rPr lang="en-GB" altLang="en-US" sz="1300" dirty="0">
                <a:solidFill>
                  <a:srgbClr val="000000"/>
                </a:solidFill>
                <a:latin typeface="Garamond" panose="02020404030301010803" pitchFamily="18" charset="0"/>
              </a:rPr>
              <a:t>are related to different parts of the brain.</a:t>
            </a:r>
          </a:p>
          <a:p>
            <a:pPr marL="285750" indent="-285750">
              <a:spcBef>
                <a:spcPts val="0"/>
              </a:spcBef>
              <a:spcAft>
                <a:spcPts val="0"/>
              </a:spcAft>
              <a:buFont typeface="Arial" panose="020B0604020202020204" pitchFamily="34" charset="0"/>
              <a:buChar char="•"/>
              <a:defRPr/>
            </a:pPr>
            <a:r>
              <a:rPr lang="en-GB" altLang="en-US" sz="1300" dirty="0">
                <a:solidFill>
                  <a:srgbClr val="000000"/>
                </a:solidFill>
                <a:latin typeface="Garamond" panose="02020404030301010803" pitchFamily="18" charset="0"/>
              </a:rPr>
              <a:t>Total images: </a:t>
            </a:r>
            <a:r>
              <a:rPr lang="en-GB" altLang="en-US" sz="1300" b="1" dirty="0">
                <a:solidFill>
                  <a:srgbClr val="000000"/>
                </a:solidFill>
                <a:latin typeface="Garamond" panose="02020404030301010803" pitchFamily="18" charset="0"/>
              </a:rPr>
              <a:t>2501</a:t>
            </a:r>
            <a:endParaRPr lang="it-IT" altLang="en-US" sz="1300" b="1" dirty="0">
              <a:solidFill>
                <a:srgbClr val="000000"/>
              </a:solidFill>
              <a:latin typeface="Garamond" panose="02020404030301010803" pitchFamily="18" charset="0"/>
            </a:endParaRPr>
          </a:p>
          <a:p>
            <a:pPr>
              <a:spcBef>
                <a:spcPts val="0"/>
              </a:spcBef>
              <a:spcAft>
                <a:spcPts val="600"/>
              </a:spcAft>
              <a:defRPr/>
            </a:pPr>
            <a:endParaRPr lang="it-IT" altLang="en-US" sz="1300" dirty="0">
              <a:solidFill>
                <a:srgbClr val="000000"/>
              </a:solidFill>
              <a:latin typeface="Garamond" panose="02020404030301010803" pitchFamily="18" charset="0"/>
            </a:endParaRPr>
          </a:p>
        </p:txBody>
      </p:sp>
      <p:graphicFrame>
        <p:nvGraphicFramePr>
          <p:cNvPr id="4" name="Diagramma 3">
            <a:extLst>
              <a:ext uri="{FF2B5EF4-FFF2-40B4-BE49-F238E27FC236}">
                <a16:creationId xmlns:a16="http://schemas.microsoft.com/office/drawing/2014/main" id="{076C37E3-4482-4FC6-93C3-D74E81268850}"/>
              </a:ext>
            </a:extLst>
          </p:cNvPr>
          <p:cNvGraphicFramePr/>
          <p:nvPr>
            <p:extLst>
              <p:ext uri="{D42A27DB-BD31-4B8C-83A1-F6EECF244321}">
                <p14:modId xmlns:p14="http://schemas.microsoft.com/office/powerpoint/2010/main" val="3202731181"/>
              </p:ext>
            </p:extLst>
          </p:nvPr>
        </p:nvGraphicFramePr>
        <p:xfrm>
          <a:off x="1927549" y="3135843"/>
          <a:ext cx="2500435" cy="2309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ma 13">
            <a:extLst>
              <a:ext uri="{FF2B5EF4-FFF2-40B4-BE49-F238E27FC236}">
                <a16:creationId xmlns:a16="http://schemas.microsoft.com/office/drawing/2014/main" id="{E61BFB17-D7AC-4445-B310-607D5D668406}"/>
              </a:ext>
            </a:extLst>
          </p:cNvPr>
          <p:cNvGraphicFramePr/>
          <p:nvPr>
            <p:extLst>
              <p:ext uri="{D42A27DB-BD31-4B8C-83A1-F6EECF244321}">
                <p14:modId xmlns:p14="http://schemas.microsoft.com/office/powerpoint/2010/main" val="1581842436"/>
              </p:ext>
            </p:extLst>
          </p:nvPr>
        </p:nvGraphicFramePr>
        <p:xfrm>
          <a:off x="5383933" y="3135843"/>
          <a:ext cx="2500435" cy="23093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155" name="Text Box 6">
            <a:extLst>
              <a:ext uri="{FF2B5EF4-FFF2-40B4-BE49-F238E27FC236}">
                <a16:creationId xmlns:a16="http://schemas.microsoft.com/office/drawing/2014/main" id="{94B0D017-C585-4D2A-A961-B54CE5901391}"/>
              </a:ext>
            </a:extLst>
          </p:cNvPr>
          <p:cNvSpPr txBox="1">
            <a:spLocks noChangeArrowheads="1"/>
          </p:cNvSpPr>
          <p:nvPr/>
        </p:nvSpPr>
        <p:spPr bwMode="auto">
          <a:xfrm>
            <a:off x="1272356" y="2220913"/>
            <a:ext cx="74041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spcAft>
                <a:spcPts val="600"/>
              </a:spcAft>
            </a:pPr>
            <a:r>
              <a:rPr lang="it-IT" altLang="en-US" sz="1300" dirty="0">
                <a:solidFill>
                  <a:srgbClr val="000000"/>
                </a:solidFill>
                <a:latin typeface="Garamond" panose="02020404030301010803" pitchFamily="18" charset="0"/>
              </a:rPr>
              <a:t>In </a:t>
            </a:r>
            <a:r>
              <a:rPr lang="it-IT" altLang="en-US" sz="1300" b="1" dirty="0" err="1">
                <a:solidFill>
                  <a:srgbClr val="000000"/>
                </a:solidFill>
                <a:latin typeface="Garamond" panose="02020404030301010803" pitchFamily="18" charset="0"/>
              </a:rPr>
              <a:t>pre</a:t>
            </a:r>
            <a:r>
              <a:rPr lang="it-IT" altLang="en-US" sz="1300" b="1" dirty="0">
                <a:solidFill>
                  <a:srgbClr val="000000"/>
                </a:solidFill>
                <a:latin typeface="Garamond" panose="02020404030301010803" pitchFamily="18" charset="0"/>
              </a:rPr>
              <a:t>-processing</a:t>
            </a:r>
            <a:r>
              <a:rPr lang="it-IT" altLang="en-US" sz="1300" dirty="0">
                <a:solidFill>
                  <a:srgbClr val="000000"/>
                </a:solidFill>
                <a:latin typeface="Garamond" panose="02020404030301010803" pitchFamily="18" charset="0"/>
              </a:rPr>
              <a:t> </a:t>
            </a:r>
            <a:r>
              <a:rPr lang="it-IT" altLang="en-US" sz="1300" b="1" dirty="0">
                <a:solidFill>
                  <a:srgbClr val="000000"/>
                </a:solidFill>
                <a:latin typeface="Garamond" panose="02020404030301010803" pitchFamily="18" charset="0"/>
              </a:rPr>
              <a:t>step</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we</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obtain</a:t>
            </a:r>
            <a:r>
              <a:rPr lang="it-IT" altLang="en-US" sz="1300" dirty="0">
                <a:solidFill>
                  <a:srgbClr val="000000"/>
                </a:solidFill>
                <a:latin typeface="Garamond" panose="02020404030301010803" pitchFamily="18" charset="0"/>
              </a:rPr>
              <a:t>:</a:t>
            </a:r>
          </a:p>
        </p:txBody>
      </p:sp>
      <p:sp>
        <p:nvSpPr>
          <p:cNvPr id="6156" name="Text Box 6">
            <a:extLst>
              <a:ext uri="{FF2B5EF4-FFF2-40B4-BE49-F238E27FC236}">
                <a16:creationId xmlns:a16="http://schemas.microsoft.com/office/drawing/2014/main" id="{6D77156B-3BDC-4D6A-9A16-F0B597B8CF7C}"/>
              </a:ext>
            </a:extLst>
          </p:cNvPr>
          <p:cNvSpPr txBox="1">
            <a:spLocks noChangeArrowheads="1"/>
          </p:cNvSpPr>
          <p:nvPr/>
        </p:nvSpPr>
        <p:spPr bwMode="auto">
          <a:xfrm>
            <a:off x="1654745" y="2808858"/>
            <a:ext cx="2989263"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spcAft>
                <a:spcPts val="600"/>
              </a:spcAft>
            </a:pPr>
            <a:r>
              <a:rPr lang="en-GB" altLang="en-US" sz="1300" dirty="0">
                <a:solidFill>
                  <a:srgbClr val="000000"/>
                </a:solidFill>
                <a:latin typeface="Garamond" panose="02020404030301010803" pitchFamily="18" charset="0"/>
              </a:rPr>
              <a:t>If the input image is a part of the brain</a:t>
            </a:r>
            <a:br>
              <a:rPr lang="en-GB" altLang="en-US" sz="1300" dirty="0">
                <a:solidFill>
                  <a:srgbClr val="000000"/>
                </a:solidFill>
                <a:latin typeface="Garamond" panose="02020404030301010803" pitchFamily="18" charset="0"/>
              </a:rPr>
            </a:br>
            <a:r>
              <a:rPr lang="en-GB" altLang="en-US" sz="1300" dirty="0">
                <a:solidFill>
                  <a:srgbClr val="000000"/>
                </a:solidFill>
                <a:latin typeface="Garamond" panose="02020404030301010803" pitchFamily="18" charset="0"/>
              </a:rPr>
              <a:t>where a stroke lesion wasn’t found</a:t>
            </a:r>
            <a:br>
              <a:rPr lang="en-GB" altLang="en-US" sz="1300" dirty="0">
                <a:solidFill>
                  <a:srgbClr val="000000"/>
                </a:solidFill>
                <a:latin typeface="Garamond" panose="02020404030301010803" pitchFamily="18" charset="0"/>
              </a:rPr>
            </a:br>
            <a:r>
              <a:rPr lang="en-GB" altLang="en-US" sz="1300" dirty="0">
                <a:solidFill>
                  <a:srgbClr val="000000"/>
                </a:solidFill>
                <a:latin typeface="Garamond" panose="02020404030301010803" pitchFamily="18" charset="0"/>
              </a:rPr>
              <a:t>we obtain a black image. </a:t>
            </a:r>
            <a:endParaRPr lang="it-IT" altLang="en-US" sz="1300" dirty="0">
              <a:solidFill>
                <a:srgbClr val="000000"/>
              </a:solidFill>
              <a:latin typeface="Garamond" panose="02020404030301010803" pitchFamily="18" charset="0"/>
            </a:endParaRPr>
          </a:p>
        </p:txBody>
      </p:sp>
      <p:sp>
        <p:nvSpPr>
          <p:cNvPr id="6157" name="Text Box 6">
            <a:extLst>
              <a:ext uri="{FF2B5EF4-FFF2-40B4-BE49-F238E27FC236}">
                <a16:creationId xmlns:a16="http://schemas.microsoft.com/office/drawing/2014/main" id="{ECCB27DA-95EB-4382-9389-01493933D6C6}"/>
              </a:ext>
            </a:extLst>
          </p:cNvPr>
          <p:cNvSpPr txBox="1">
            <a:spLocks noChangeArrowheads="1"/>
          </p:cNvSpPr>
          <p:nvPr/>
        </p:nvSpPr>
        <p:spPr bwMode="auto">
          <a:xfrm>
            <a:off x="5183137" y="2752849"/>
            <a:ext cx="2989263"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spcAft>
                <a:spcPts val="600"/>
              </a:spcAft>
            </a:pPr>
            <a:r>
              <a:rPr lang="en-GB" altLang="en-US" sz="1300" dirty="0">
                <a:solidFill>
                  <a:srgbClr val="000000"/>
                </a:solidFill>
                <a:latin typeface="Garamond" panose="02020404030301010803" pitchFamily="18" charset="0"/>
              </a:rPr>
              <a:t>If the input image is a part of the brain</a:t>
            </a:r>
            <a:br>
              <a:rPr lang="en-GB" altLang="en-US" sz="1300" dirty="0">
                <a:solidFill>
                  <a:srgbClr val="000000"/>
                </a:solidFill>
                <a:latin typeface="Garamond" panose="02020404030301010803" pitchFamily="18" charset="0"/>
              </a:rPr>
            </a:br>
            <a:r>
              <a:rPr lang="en-GB" altLang="en-US" sz="1300" dirty="0">
                <a:solidFill>
                  <a:srgbClr val="000000"/>
                </a:solidFill>
                <a:latin typeface="Garamond" panose="02020404030301010803" pitchFamily="18" charset="0"/>
              </a:rPr>
              <a:t>where a stroke lesion was found</a:t>
            </a:r>
            <a:br>
              <a:rPr lang="en-GB" altLang="en-US" sz="1300" dirty="0">
                <a:solidFill>
                  <a:srgbClr val="000000"/>
                </a:solidFill>
                <a:latin typeface="Garamond" panose="02020404030301010803" pitchFamily="18" charset="0"/>
              </a:rPr>
            </a:br>
            <a:r>
              <a:rPr lang="en-GB" altLang="en-US" sz="1300" dirty="0">
                <a:solidFill>
                  <a:srgbClr val="000000"/>
                </a:solidFill>
                <a:latin typeface="Garamond" panose="02020404030301010803" pitchFamily="18" charset="0"/>
              </a:rPr>
              <a:t>we obtain an image in which will be represented the stroke lesion.</a:t>
            </a:r>
            <a:endParaRPr lang="it-IT" altLang="en-US" sz="1300" dirty="0">
              <a:solidFill>
                <a:srgbClr val="000000"/>
              </a:solidFill>
              <a:latin typeface="Garamond" panose="02020404030301010803" pitchFamily="18" charset="0"/>
            </a:endParaRPr>
          </a:p>
        </p:txBody>
      </p:sp>
      <p:sp>
        <p:nvSpPr>
          <p:cNvPr id="5" name="Freccia curva 4">
            <a:extLst>
              <a:ext uri="{FF2B5EF4-FFF2-40B4-BE49-F238E27FC236}">
                <a16:creationId xmlns:a16="http://schemas.microsoft.com/office/drawing/2014/main" id="{6A55BF22-1640-4954-910D-D9DFDAB9E299}"/>
              </a:ext>
            </a:extLst>
          </p:cNvPr>
          <p:cNvSpPr/>
          <p:nvPr/>
        </p:nvSpPr>
        <p:spPr bwMode="auto">
          <a:xfrm rot="5400000">
            <a:off x="6132860" y="2428678"/>
            <a:ext cx="384570" cy="238125"/>
          </a:xfrm>
          <a:prstGeom prst="bentArrow">
            <a:avLst>
              <a:gd name="adj1" fmla="val 25000"/>
              <a:gd name="adj2" fmla="val 25000"/>
              <a:gd name="adj3" fmla="val 25000"/>
              <a:gd name="adj4" fmla="val 87500"/>
            </a:avLst>
          </a:prstGeom>
          <a:gradFill flip="none" rotWithShape="1">
            <a:gsLst>
              <a:gs pos="0">
                <a:srgbClr val="E27B8B">
                  <a:shade val="30000"/>
                  <a:satMod val="115000"/>
                </a:srgbClr>
              </a:gs>
              <a:gs pos="50000">
                <a:srgbClr val="E27B8B">
                  <a:shade val="67500"/>
                  <a:satMod val="115000"/>
                </a:srgbClr>
              </a:gs>
              <a:gs pos="100000">
                <a:srgbClr val="E27B8B">
                  <a:shade val="100000"/>
                  <a:satMod val="115000"/>
                </a:srgbClr>
              </a:gs>
            </a:gsLst>
            <a:lin ang="5400000" scaled="1"/>
            <a:tileRect/>
          </a:gradFill>
          <a:ln w="9525" cap="flat" cmpd="sng" algn="ctr">
            <a:noFill/>
            <a:prstDash val="solid"/>
            <a:round/>
            <a:headEnd type="none" w="med" len="med"/>
            <a:tailEnd type="none" w="med" len="med"/>
          </a:ln>
          <a:effectLst/>
        </p:spPr>
        <p:txBody>
          <a:bodyPr/>
          <a:lstStyle/>
          <a:p>
            <a:pPr>
              <a:defRPr/>
            </a:pPr>
            <a:endParaRPr lang="en-GB"/>
          </a:p>
        </p:txBody>
      </p:sp>
      <p:sp>
        <p:nvSpPr>
          <p:cNvPr id="21" name="Freccia curva 20">
            <a:extLst>
              <a:ext uri="{FF2B5EF4-FFF2-40B4-BE49-F238E27FC236}">
                <a16:creationId xmlns:a16="http://schemas.microsoft.com/office/drawing/2014/main" id="{63B44BC3-4367-496A-A648-08CEB18AD134}"/>
              </a:ext>
            </a:extLst>
          </p:cNvPr>
          <p:cNvSpPr/>
          <p:nvPr/>
        </p:nvSpPr>
        <p:spPr bwMode="auto">
          <a:xfrm rot="16200000" flipH="1">
            <a:off x="3453867" y="2454884"/>
            <a:ext cx="413965" cy="238124"/>
          </a:xfrm>
          <a:prstGeom prst="bentArrow">
            <a:avLst>
              <a:gd name="adj1" fmla="val 25000"/>
              <a:gd name="adj2" fmla="val 25000"/>
              <a:gd name="adj3" fmla="val 25000"/>
              <a:gd name="adj4" fmla="val 87500"/>
            </a:avLst>
          </a:prstGeom>
          <a:gradFill flip="none" rotWithShape="1">
            <a:gsLst>
              <a:gs pos="0">
                <a:srgbClr val="E27B8B">
                  <a:shade val="30000"/>
                  <a:satMod val="115000"/>
                </a:srgbClr>
              </a:gs>
              <a:gs pos="50000">
                <a:srgbClr val="E27B8B">
                  <a:shade val="67500"/>
                  <a:satMod val="115000"/>
                </a:srgbClr>
              </a:gs>
              <a:gs pos="100000">
                <a:srgbClr val="E27B8B">
                  <a:shade val="100000"/>
                  <a:satMod val="115000"/>
                </a:srgbClr>
              </a:gs>
            </a:gsLst>
            <a:lin ang="5400000" scaled="1"/>
            <a:tileRect/>
          </a:gradFill>
          <a:ln w="9525" cap="flat" cmpd="sng" algn="ctr">
            <a:noFill/>
            <a:prstDash val="solid"/>
            <a:round/>
            <a:headEnd type="none" w="med" len="med"/>
            <a:tailEnd type="none" w="med" len="med"/>
          </a:ln>
          <a:effectLst/>
        </p:spPr>
        <p:txBody>
          <a:bodyPr/>
          <a:lstStyle/>
          <a:p>
            <a:pPr>
              <a:defRPr/>
            </a:pPr>
            <a:endParaRPr lang="en-GB"/>
          </a:p>
        </p:txBody>
      </p:sp>
      <p:sp>
        <p:nvSpPr>
          <p:cNvPr id="18" name="CasellaDiTesto 17">
            <a:extLst>
              <a:ext uri="{FF2B5EF4-FFF2-40B4-BE49-F238E27FC236}">
                <a16:creationId xmlns:a16="http://schemas.microsoft.com/office/drawing/2014/main" id="{1EE5B479-9A5B-453A-BBD9-B8478D24E59D}"/>
              </a:ext>
            </a:extLst>
          </p:cNvPr>
          <p:cNvSpPr txBox="1"/>
          <p:nvPr/>
        </p:nvSpPr>
        <p:spPr>
          <a:xfrm>
            <a:off x="2481882" y="5264240"/>
            <a:ext cx="5546502" cy="692497"/>
          </a:xfrm>
          <a:prstGeom prst="rect">
            <a:avLst/>
          </a:prstGeom>
          <a:noFill/>
        </p:spPr>
        <p:txBody>
          <a:bodyPr wrap="square">
            <a:spAutoFit/>
          </a:bodyPr>
          <a:lstStyle/>
          <a:p>
            <a:pPr algn="ct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In </a:t>
            </a: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split step </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we consider that is not correct to separate completely randomly the images that we have. So, we have </a:t>
            </a:r>
            <a:r>
              <a:rPr lang="en-GB" sz="1300" dirty="0" err="1">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splitted</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the 82 patients. randomly.</a:t>
            </a:r>
            <a:b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The data are </a:t>
            </a:r>
            <a:r>
              <a:rPr lang="en-GB"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splitted</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in 80% train set and 20% test set. </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endParaRPr lang="en-GB" sz="1300" dirty="0">
              <a:solidFill>
                <a:srgbClr val="000000"/>
              </a:solidFill>
            </a:endParaRPr>
          </a:p>
        </p:txBody>
      </p:sp>
      <p:graphicFrame>
        <p:nvGraphicFramePr>
          <p:cNvPr id="23" name="Diagramma 22">
            <a:extLst>
              <a:ext uri="{FF2B5EF4-FFF2-40B4-BE49-F238E27FC236}">
                <a16:creationId xmlns:a16="http://schemas.microsoft.com/office/drawing/2014/main" id="{841C9285-A985-4F8E-8480-8DDCFF06CF59}"/>
              </a:ext>
            </a:extLst>
          </p:cNvPr>
          <p:cNvGraphicFramePr/>
          <p:nvPr>
            <p:extLst>
              <p:ext uri="{D42A27DB-BD31-4B8C-83A1-F6EECF244321}">
                <p14:modId xmlns:p14="http://schemas.microsoft.com/office/powerpoint/2010/main" val="3084780552"/>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4" name="Segnaposto piè di pagina 4">
            <a:extLst>
              <a:ext uri="{FF2B5EF4-FFF2-40B4-BE49-F238E27FC236}">
                <a16:creationId xmlns:a16="http://schemas.microsoft.com/office/drawing/2014/main" id="{B2BCB1D6-DD6C-4B45-A28B-861775646D63}"/>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19" name="Segnaposto data 3">
            <a:extLst>
              <a:ext uri="{FF2B5EF4-FFF2-40B4-BE49-F238E27FC236}">
                <a16:creationId xmlns:a16="http://schemas.microsoft.com/office/drawing/2014/main" id="{BE20B5AB-34DA-4089-913D-FE7E55E31D3A}"/>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Segnaposto numero diapositiva 5">
            <a:extLst>
              <a:ext uri="{FF2B5EF4-FFF2-40B4-BE49-F238E27FC236}">
                <a16:creationId xmlns:a16="http://schemas.microsoft.com/office/drawing/2014/main" id="{8BFB12AC-B5CE-426D-AF95-E4DDB5BC05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en-US" sz="1100" b="1" dirty="0">
                <a:latin typeface="Garamond" panose="02020404030301010803" pitchFamily="18" charset="0"/>
              </a:rPr>
              <a:t>Pagina </a:t>
            </a:r>
            <a:fld id="{4082C419-3D08-400E-B831-82FA99ABE6E8}" type="slidenum">
              <a:rPr lang="it-IT" altLang="en-US" sz="1100" b="1" smtClean="0">
                <a:latin typeface="Garamond" panose="02020404030301010803" pitchFamily="18" charset="0"/>
              </a:rPr>
              <a:pPr/>
              <a:t>4</a:t>
            </a:fld>
            <a:endParaRPr lang="it-IT" altLang="en-US" sz="1100" b="1" dirty="0">
              <a:latin typeface="Garamond" panose="02020404030301010803" pitchFamily="18" charset="0"/>
            </a:endParaRPr>
          </a:p>
        </p:txBody>
      </p:sp>
      <p:sp>
        <p:nvSpPr>
          <p:cNvPr id="8197" name="Rectangle 2">
            <a:extLst>
              <a:ext uri="{FF2B5EF4-FFF2-40B4-BE49-F238E27FC236}">
                <a16:creationId xmlns:a16="http://schemas.microsoft.com/office/drawing/2014/main" id="{CE49FADA-3415-472C-A2CE-719FE682DB16}"/>
              </a:ext>
            </a:extLst>
          </p:cNvPr>
          <p:cNvSpPr>
            <a:spLocks noGrp="1" noChangeArrowheads="1"/>
          </p:cNvSpPr>
          <p:nvPr>
            <p:ph type="title"/>
          </p:nvPr>
        </p:nvSpPr>
        <p:spPr>
          <a:xfrm>
            <a:off x="1116013" y="409575"/>
            <a:ext cx="7416800" cy="504825"/>
          </a:xfrm>
        </p:spPr>
        <p:txBody>
          <a:bodyPr/>
          <a:lstStyle/>
          <a:p>
            <a:pPr eaLnBrk="1" hangingPunct="1"/>
            <a:r>
              <a:rPr lang="en-US" altLang="en-US" dirty="0">
                <a:latin typeface="Garamond" panose="02020404030301010803" pitchFamily="18" charset="0"/>
              </a:rPr>
              <a:t>Model 1: X-Net</a:t>
            </a:r>
          </a:p>
        </p:txBody>
      </p:sp>
      <p:sp>
        <p:nvSpPr>
          <p:cNvPr id="8198" name="Text Box 6">
            <a:extLst>
              <a:ext uri="{FF2B5EF4-FFF2-40B4-BE49-F238E27FC236}">
                <a16:creationId xmlns:a16="http://schemas.microsoft.com/office/drawing/2014/main" id="{0E4B427E-3536-4B7E-B418-E853E7D7F4A0}"/>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a:solidFill>
                  <a:srgbClr val="000000"/>
                </a:solidFill>
                <a:latin typeface="Garamond" panose="02020404030301010803" pitchFamily="18" charset="0"/>
              </a:rPr>
              <a:t>Complete </a:t>
            </a:r>
            <a:r>
              <a:rPr lang="it-IT" altLang="en-US" sz="2000" b="1" dirty="0" err="1">
                <a:solidFill>
                  <a:srgbClr val="000000"/>
                </a:solidFill>
                <a:latin typeface="Garamond" panose="02020404030301010803" pitchFamily="18" charset="0"/>
              </a:rPr>
              <a:t>architecture</a:t>
            </a:r>
            <a:r>
              <a:rPr lang="it-IT" altLang="en-US" sz="2000" b="1" dirty="0">
                <a:solidFill>
                  <a:srgbClr val="000000"/>
                </a:solidFill>
                <a:latin typeface="Garamond" panose="02020404030301010803" pitchFamily="18" charset="0"/>
              </a:rPr>
              <a:t> </a:t>
            </a:r>
            <a:r>
              <a:rPr lang="en-GB" altLang="en-US" sz="2000" b="1" dirty="0">
                <a:solidFill>
                  <a:srgbClr val="000000"/>
                </a:solidFill>
                <a:latin typeface="Garamond" panose="02020404030301010803" pitchFamily="18" charset="0"/>
              </a:rPr>
              <a:t>implemented</a:t>
            </a:r>
            <a:endParaRPr lang="en-GB" altLang="en-US" sz="2000" b="1" dirty="0">
              <a:solidFill>
                <a:schemeClr val="tx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C56724CE-5247-4BDD-8B75-68183BF7CC2D}"/>
                  </a:ext>
                </a:extLst>
              </p:cNvPr>
              <p:cNvSpPr txBox="1"/>
              <p:nvPr/>
            </p:nvSpPr>
            <p:spPr>
              <a:xfrm>
                <a:off x="1124856" y="1281113"/>
                <a:ext cx="5967424" cy="4424096"/>
              </a:xfrm>
              <a:prstGeom prst="rect">
                <a:avLst/>
              </a:prstGeom>
              <a:noFill/>
            </p:spPr>
            <p:txBody>
              <a:bodyPr wrap="square">
                <a:spAutoFit/>
              </a:bodyPr>
              <a:lstStyle/>
              <a:p>
                <a:pPr>
                  <a:lnSpc>
                    <a:spcPct val="107000"/>
                  </a:lnSpc>
                  <a:spcAft>
                    <a:spcPts val="600"/>
                  </a:spcAft>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The architecture is composed by:</a:t>
                </a:r>
              </a:p>
              <a:p>
                <a:pPr marL="285750" indent="-285750">
                  <a:lnSpc>
                    <a:spcPct val="107000"/>
                  </a:lnSpc>
                  <a:spcAft>
                    <a:spcPts val="0"/>
                  </a:spcAft>
                  <a:buFont typeface="Arial" panose="020B0604020202020204" pitchFamily="34" charset="0"/>
                  <a:buChar char="•"/>
                  <a:defRPr/>
                </a:pP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Encoder</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a:t>
                </a:r>
              </a:p>
              <a:p>
                <a:pPr marL="742950" lvl="1"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X-blocks have number of filters that vary at each step: 64, 128, 256, 512.</a:t>
                </a:r>
              </a:p>
              <a:p>
                <a:pPr marL="742950" lvl="1"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Maxpooling between X-blocks is always </a:t>
                </a:r>
                <a14:m>
                  <m:oMath xmlns:m="http://schemas.openxmlformats.org/officeDocument/2006/math">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r>
                      <a:rPr lang="it-IT" sz="12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oMath>
                </a14:m>
                <a:r>
                  <a:rPr lang="it-IT" altLang="en-US" sz="12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a:t>
                </a:r>
              </a:p>
              <a:p>
                <a:pPr marL="742950" lvl="1" indent="-285750">
                  <a:lnSpc>
                    <a:spcPct val="107000"/>
                  </a:lnSpc>
                  <a:spcAft>
                    <a:spcPts val="0"/>
                  </a:spcAft>
                  <a:buFont typeface="Arial" panose="020B0604020202020204" pitchFamily="34" charset="0"/>
                  <a:buChar char="•"/>
                  <a:defRPr/>
                </a:pPr>
                <a:r>
                  <a:rPr lang="en-GB" sz="12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X-blocks 1024</a:t>
                </a:r>
                <a:endParaRPr lang="it-IT" altLang="en-US" sz="12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lvl="1">
                  <a:lnSpc>
                    <a:spcPct val="107000"/>
                  </a:lnSpc>
                  <a:spcAft>
                    <a:spcPts val="0"/>
                  </a:spcAft>
                  <a:defRPr/>
                </a:pPr>
                <a:r>
                  <a:rPr lang="it-IT" altLang="en-US" sz="1300" u="sng"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Aim</a:t>
                </a:r>
                <a:r>
                  <a:rPr lang="it-IT" altLang="en-US"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produce high-</a:t>
                </a:r>
                <a:r>
                  <a:rPr lang="it-IT" altLang="en-US"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dimensions</a:t>
                </a:r>
                <a:r>
                  <a:rPr lang="it-IT" altLang="en-US"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feature </a:t>
                </a:r>
                <a:r>
                  <a:rPr lang="it-IT" altLang="en-US" sz="1300"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maps</a:t>
                </a:r>
                <a:r>
                  <a:rPr lang="it-IT" altLang="en-US" sz="12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p>
              <a:p>
                <a:pPr lvl="1">
                  <a:lnSpc>
                    <a:spcPct val="107000"/>
                  </a:lnSpc>
                  <a:spcAft>
                    <a:spcPts val="0"/>
                  </a:spcAft>
                  <a:defRPr/>
                </a:pPr>
                <a:endParaRPr lang="it-IT" altLang="en-US" sz="12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marL="285750" indent="-285750">
                  <a:lnSpc>
                    <a:spcPct val="107000"/>
                  </a:lnSpc>
                  <a:spcAft>
                    <a:spcPts val="0"/>
                  </a:spcAft>
                  <a:buFont typeface="Arial" panose="020B0604020202020204" pitchFamily="34" charset="0"/>
                  <a:buChar char="•"/>
                  <a:defRPr/>
                </a:pP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FSM</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(Feature Similarity Module):</a:t>
                </a:r>
              </a:p>
              <a:p>
                <a:pPr marL="742950" lvl="1"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Non-local operation</a:t>
                </a:r>
              </a:p>
              <a:p>
                <a:pPr marL="742950" lvl="1"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Connects the Encoder to the Decoder</a:t>
                </a:r>
              </a:p>
              <a:p>
                <a:pPr lvl="1">
                  <a:lnSpc>
                    <a:spcPct val="107000"/>
                  </a:lnSpc>
                  <a:spcAft>
                    <a:spcPts val="0"/>
                  </a:spcAft>
                  <a:defRPr/>
                </a:pPr>
                <a:r>
                  <a:rPr lang="en-GB" sz="1300" u="sng" dirty="0">
                    <a:solidFill>
                      <a:srgbClr val="000000"/>
                    </a:solidFill>
                    <a:latin typeface="Garamond" panose="02020404030301010803" pitchFamily="18" charset="0"/>
                    <a:ea typeface="Calibri" panose="020F0502020204030204" pitchFamily="34" charset="0"/>
                    <a:cs typeface="Times New Roman" panose="02020603050405020304" pitchFamily="18" charset="0"/>
                  </a:rPr>
                  <a:t>Aim</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used to capture long-range spatial information</a:t>
                </a:r>
              </a:p>
              <a:p>
                <a:pPr lvl="1">
                  <a:lnSpc>
                    <a:spcPct val="107000"/>
                  </a:lnSpc>
                  <a:spcAft>
                    <a:spcPts val="0"/>
                  </a:spcAft>
                  <a:defRPr/>
                </a:pPr>
                <a:endPar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marL="285750" indent="-285750">
                  <a:lnSpc>
                    <a:spcPct val="107000"/>
                  </a:lnSpc>
                  <a:spcAft>
                    <a:spcPts val="0"/>
                  </a:spcAft>
                  <a:buFont typeface="Arial" panose="020B0604020202020204" pitchFamily="34" charset="0"/>
                  <a:buChar char="•"/>
                  <a:defRPr/>
                </a:pP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Decoder</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a:t>
                </a:r>
              </a:p>
              <a:p>
                <a:pPr marL="742950" lvl="1"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Upsampling </a:t>
                </a:r>
                <a14:m>
                  <m:oMath xmlns:m="http://schemas.openxmlformats.org/officeDocument/2006/math">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r>
                      <a:rPr lang="it-IT"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oMath>
                </a14:m>
                <a:r>
                  <a:rPr lang="en-GB" sz="12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and Convolution</a:t>
                </a:r>
                <a14:m>
                  <m:oMath xmlns:m="http://schemas.openxmlformats.org/officeDocument/2006/math">
                    <m:r>
                      <a:rPr lang="it-IT" sz="1200" b="0" i="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it-IT" sz="12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3</m:t>
                    </m:r>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it-IT" sz="12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3</m:t>
                    </m:r>
                  </m:oMath>
                </a14:m>
                <a:endParaRPr lang="en-GB" sz="14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Arial" panose="020B0604020202020204" pitchFamily="34" charset="0"/>
                  <a:buChar char="•"/>
                  <a:defRPr/>
                </a:pPr>
                <a:r>
                  <a:rPr lang="en-GB" sz="14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Concatenate the previous block in the Encoder </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p>
              <a:p>
                <a:pPr marL="742950" lvl="1"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X-blocks have number of filters that vary at each step: 512, 256, 128, 64</a:t>
                </a:r>
              </a:p>
              <a:p>
                <a:pPr lvl="1">
                  <a:lnSpc>
                    <a:spcPct val="107000"/>
                  </a:lnSpc>
                  <a:spcAft>
                    <a:spcPts val="0"/>
                  </a:spcAft>
                  <a:defRPr/>
                </a:pPr>
                <a:endPar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Convolution </a:t>
                </a:r>
                <a14:m>
                  <m:oMath xmlns:m="http://schemas.openxmlformats.org/officeDocument/2006/math">
                    <m:r>
                      <a:rPr lang="en-GB" sz="1300">
                        <a:solidFill>
                          <a:srgbClr val="000000"/>
                        </a:solidFill>
                        <a:latin typeface="Cambria Math" panose="02040503050406030204" pitchFamily="18" charset="0"/>
                        <a:ea typeface="Calibri" panose="020F0502020204030204" pitchFamily="34" charset="0"/>
                        <a:cs typeface="Times New Roman" panose="02020603050405020304" pitchFamily="18" charset="0"/>
                      </a:rPr>
                      <m:t>1×1</m:t>
                    </m:r>
                  </m:oMath>
                </a14:m>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with “sigmoid” as activation function. </a:t>
                </a:r>
              </a:p>
              <a:p>
                <a:pPr lvl="1">
                  <a:lnSpc>
                    <a:spcPct val="107000"/>
                  </a:lnSpc>
                  <a:spcAft>
                    <a:spcPts val="0"/>
                  </a:spcAft>
                  <a:defRPr/>
                </a:pPr>
                <a:r>
                  <a:rPr lang="en-GB" sz="1300" u="sng" dirty="0">
                    <a:solidFill>
                      <a:srgbClr val="000000"/>
                    </a:solidFill>
                    <a:latin typeface="Garamond" panose="02020404030301010803" pitchFamily="18" charset="0"/>
                    <a:ea typeface="Calibri" panose="020F0502020204030204" pitchFamily="34" charset="0"/>
                    <a:cs typeface="Times New Roman" panose="02020603050405020304" pitchFamily="18" charset="0"/>
                  </a:rPr>
                  <a:t>Aim</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recover the spatial resolution. </a:t>
                </a:r>
              </a:p>
              <a:p>
                <a:pPr marL="742950" lvl="1" indent="-285750">
                  <a:lnSpc>
                    <a:spcPct val="107000"/>
                  </a:lnSpc>
                  <a:spcAft>
                    <a:spcPts val="0"/>
                  </a:spcAft>
                  <a:buFont typeface="Arial" panose="020B0604020202020204" pitchFamily="34" charset="0"/>
                  <a:buChar char="•"/>
                  <a:defRPr/>
                </a:pPr>
                <a:endParaRPr lang="en-GB" sz="13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CasellaDiTesto 17">
                <a:extLst>
                  <a:ext uri="{FF2B5EF4-FFF2-40B4-BE49-F238E27FC236}">
                    <a16:creationId xmlns:a16="http://schemas.microsoft.com/office/drawing/2014/main" id="{C56724CE-5247-4BDD-8B75-68183BF7CC2D}"/>
                  </a:ext>
                </a:extLst>
              </p:cNvPr>
              <p:cNvSpPr txBox="1">
                <a:spLocks noRot="1" noChangeAspect="1" noMove="1" noResize="1" noEditPoints="1" noAdjustHandles="1" noChangeArrowheads="1" noChangeShapeType="1" noTextEdit="1"/>
              </p:cNvSpPr>
              <p:nvPr/>
            </p:nvSpPr>
            <p:spPr>
              <a:xfrm>
                <a:off x="1124856" y="1281113"/>
                <a:ext cx="5967424" cy="4424096"/>
              </a:xfrm>
              <a:prstGeom prst="rect">
                <a:avLst/>
              </a:prstGeom>
              <a:blipFill>
                <a:blip r:embed="rId3"/>
                <a:stretch>
                  <a:fillRect l="-204"/>
                </a:stretch>
              </a:blipFill>
            </p:spPr>
            <p:txBody>
              <a:bodyPr/>
              <a:lstStyle/>
              <a:p>
                <a:r>
                  <a:rPr lang="en-GB">
                    <a:noFill/>
                  </a:rPr>
                  <a:t> </a:t>
                </a:r>
              </a:p>
            </p:txBody>
          </p:sp>
        </mc:Fallback>
      </mc:AlternateContent>
      <p:graphicFrame>
        <p:nvGraphicFramePr>
          <p:cNvPr id="2" name="Diagramma 1">
            <a:extLst>
              <a:ext uri="{FF2B5EF4-FFF2-40B4-BE49-F238E27FC236}">
                <a16:creationId xmlns:a16="http://schemas.microsoft.com/office/drawing/2014/main" id="{9DFB6FC1-FE5D-483A-9583-E2A0D0C3D317}"/>
              </a:ext>
            </a:extLst>
          </p:cNvPr>
          <p:cNvGraphicFramePr/>
          <p:nvPr>
            <p:extLst>
              <p:ext uri="{D42A27DB-BD31-4B8C-83A1-F6EECF244321}">
                <p14:modId xmlns:p14="http://schemas.microsoft.com/office/powerpoint/2010/main" val="2358044873"/>
              </p:ext>
            </p:extLst>
          </p:nvPr>
        </p:nvGraphicFramePr>
        <p:xfrm>
          <a:off x="5583932" y="1093911"/>
          <a:ext cx="4244652" cy="39192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ma 13">
            <a:extLst>
              <a:ext uri="{FF2B5EF4-FFF2-40B4-BE49-F238E27FC236}">
                <a16:creationId xmlns:a16="http://schemas.microsoft.com/office/drawing/2014/main" id="{511DA0DC-9040-430A-A2BC-5D5DE6D86741}"/>
              </a:ext>
            </a:extLst>
          </p:cNvPr>
          <p:cNvGraphicFramePr/>
          <p:nvPr>
            <p:extLst>
              <p:ext uri="{D42A27DB-BD31-4B8C-83A1-F6EECF244321}">
                <p14:modId xmlns:p14="http://schemas.microsoft.com/office/powerpoint/2010/main" val="2749368412"/>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6" name="Segnaposto piè di pagina 4">
            <a:extLst>
              <a:ext uri="{FF2B5EF4-FFF2-40B4-BE49-F238E27FC236}">
                <a16:creationId xmlns:a16="http://schemas.microsoft.com/office/drawing/2014/main" id="{F970E7DC-EF38-44B6-B284-36DC01B8A9ED}"/>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10" name="Segnaposto data 3">
            <a:extLst>
              <a:ext uri="{FF2B5EF4-FFF2-40B4-BE49-F238E27FC236}">
                <a16:creationId xmlns:a16="http://schemas.microsoft.com/office/drawing/2014/main" id="{3DAD88A0-CA60-4DBF-9548-CEDCE88B5DE2}"/>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egnaposto numero diapositiva 5">
            <a:extLst>
              <a:ext uri="{FF2B5EF4-FFF2-40B4-BE49-F238E27FC236}">
                <a16:creationId xmlns:a16="http://schemas.microsoft.com/office/drawing/2014/main" id="{467ABBC2-6418-4079-B6E0-61B99782289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en-US" sz="1100" b="1" dirty="0">
                <a:latin typeface="Garamond" panose="02020404030301010803" pitchFamily="18" charset="0"/>
              </a:rPr>
              <a:t>Pagina </a:t>
            </a:r>
            <a:fld id="{97939A8D-DC58-4BB0-8803-99B207E9FD60}" type="slidenum">
              <a:rPr lang="it-IT" altLang="en-US" sz="1100" b="1" smtClean="0">
                <a:latin typeface="Garamond" panose="02020404030301010803" pitchFamily="18" charset="0"/>
              </a:rPr>
              <a:pPr/>
              <a:t>5</a:t>
            </a:fld>
            <a:endParaRPr lang="it-IT" altLang="en-US" sz="1100" b="1" dirty="0">
              <a:latin typeface="Garamond" panose="02020404030301010803" pitchFamily="18" charset="0"/>
            </a:endParaRPr>
          </a:p>
        </p:txBody>
      </p:sp>
      <p:pic>
        <p:nvPicPr>
          <p:cNvPr id="10245" name="Segnaposto contenuto 6">
            <a:extLst>
              <a:ext uri="{FF2B5EF4-FFF2-40B4-BE49-F238E27FC236}">
                <a16:creationId xmlns:a16="http://schemas.microsoft.com/office/drawing/2014/main" id="{7036B24D-F1BA-480F-86AD-8D1F51033BE1}"/>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68205" y="2470413"/>
            <a:ext cx="6480720" cy="3342229"/>
          </a:xfrm>
        </p:spPr>
      </p:pic>
      <p:sp>
        <p:nvSpPr>
          <p:cNvPr id="10246" name="Rectangle 2">
            <a:extLst>
              <a:ext uri="{FF2B5EF4-FFF2-40B4-BE49-F238E27FC236}">
                <a16:creationId xmlns:a16="http://schemas.microsoft.com/office/drawing/2014/main" id="{6FC02DD9-BA22-4BDC-9E1F-719ED744746E}"/>
              </a:ext>
            </a:extLst>
          </p:cNvPr>
          <p:cNvSpPr>
            <a:spLocks noGrp="1" noChangeArrowheads="1"/>
          </p:cNvSpPr>
          <p:nvPr>
            <p:ph type="title"/>
          </p:nvPr>
        </p:nvSpPr>
        <p:spPr>
          <a:xfrm>
            <a:off x="1116013" y="409575"/>
            <a:ext cx="7416800" cy="504825"/>
          </a:xfrm>
        </p:spPr>
        <p:txBody>
          <a:bodyPr/>
          <a:lstStyle/>
          <a:p>
            <a:pPr eaLnBrk="1" hangingPunct="1"/>
            <a:r>
              <a:rPr lang="en-US" altLang="en-US" dirty="0">
                <a:latin typeface="Garamond" panose="02020404030301010803" pitchFamily="18" charset="0"/>
              </a:rPr>
              <a:t>Model 1: X-Net</a:t>
            </a:r>
          </a:p>
        </p:txBody>
      </p:sp>
      <p:sp>
        <p:nvSpPr>
          <p:cNvPr id="10247" name="Text Box 6">
            <a:extLst>
              <a:ext uri="{FF2B5EF4-FFF2-40B4-BE49-F238E27FC236}">
                <a16:creationId xmlns:a16="http://schemas.microsoft.com/office/drawing/2014/main" id="{B33ABE03-9D1B-4CDC-A6CF-9190AEFF99A1}"/>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err="1">
                <a:solidFill>
                  <a:srgbClr val="000000"/>
                </a:solidFill>
                <a:latin typeface="Garamond" panose="02020404030301010803" pitchFamily="18" charset="0"/>
              </a:rPr>
              <a:t>Motivation</a:t>
            </a:r>
            <a:r>
              <a:rPr lang="it-IT" altLang="en-US" sz="2000" b="1" dirty="0">
                <a:solidFill>
                  <a:srgbClr val="000000"/>
                </a:solidFill>
                <a:latin typeface="Garamond" panose="02020404030301010803" pitchFamily="18" charset="0"/>
              </a:rPr>
              <a:t> of </a:t>
            </a:r>
            <a:r>
              <a:rPr lang="it-IT" altLang="en-US" sz="2000" b="1" dirty="0" err="1">
                <a:solidFill>
                  <a:srgbClr val="000000"/>
                </a:solidFill>
                <a:latin typeface="Garamond" panose="02020404030301010803" pitchFamily="18" charset="0"/>
              </a:rPr>
              <a:t>methods</a:t>
            </a:r>
            <a:r>
              <a:rPr lang="it-IT" altLang="en-US" sz="2000" b="1" dirty="0">
                <a:solidFill>
                  <a:srgbClr val="000000"/>
                </a:solidFill>
                <a:latin typeface="Garamond" panose="02020404030301010803" pitchFamily="18" charset="0"/>
              </a:rPr>
              <a:t> </a:t>
            </a:r>
            <a:r>
              <a:rPr lang="it-IT" altLang="en-US" sz="2000" b="1" dirty="0" err="1">
                <a:solidFill>
                  <a:srgbClr val="000000"/>
                </a:solidFill>
                <a:latin typeface="Garamond" panose="02020404030301010803" pitchFamily="18" charset="0"/>
              </a:rPr>
              <a:t>used</a:t>
            </a:r>
            <a:endParaRPr lang="en-GB" altLang="en-US" sz="2000" b="1" dirty="0">
              <a:solidFill>
                <a:schemeClr val="tx1"/>
              </a:solidFill>
              <a:latin typeface="Garamond" panose="02020404030301010803" pitchFamily="18" charset="0"/>
            </a:endParaRPr>
          </a:p>
        </p:txBody>
      </p:sp>
      <p:sp>
        <p:nvSpPr>
          <p:cNvPr id="10251" name="CasellaDiTesto 16">
            <a:extLst>
              <a:ext uri="{FF2B5EF4-FFF2-40B4-BE49-F238E27FC236}">
                <a16:creationId xmlns:a16="http://schemas.microsoft.com/office/drawing/2014/main" id="{806F53BA-B2B6-4CEA-AA4C-2BE936243F60}"/>
              </a:ext>
            </a:extLst>
          </p:cNvPr>
          <p:cNvSpPr txBox="1">
            <a:spLocks noChangeArrowheads="1"/>
          </p:cNvSpPr>
          <p:nvPr/>
        </p:nvSpPr>
        <p:spPr bwMode="auto">
          <a:xfrm>
            <a:off x="1294715" y="4645035"/>
            <a:ext cx="10556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r>
              <a:rPr lang="it-IT" altLang="en-US"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Output Image</a:t>
            </a:r>
            <a:endParaRPr lang="it-IT" altLang="en-US"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p:txBody>
      </p:sp>
      <p:sp>
        <p:nvSpPr>
          <p:cNvPr id="14" name="CasellaDiTesto 13">
            <a:extLst>
              <a:ext uri="{FF2B5EF4-FFF2-40B4-BE49-F238E27FC236}">
                <a16:creationId xmlns:a16="http://schemas.microsoft.com/office/drawing/2014/main" id="{08BE9152-2CFD-481C-BFAE-B30C14AB7A82}"/>
              </a:ext>
            </a:extLst>
          </p:cNvPr>
          <p:cNvSpPr txBox="1">
            <a:spLocks noChangeArrowheads="1"/>
          </p:cNvSpPr>
          <p:nvPr/>
        </p:nvSpPr>
        <p:spPr bwMode="auto">
          <a:xfrm>
            <a:off x="4442417" y="5779302"/>
            <a:ext cx="18240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Figure</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X-Net architecture</a:t>
            </a:r>
            <a:endParaRPr lang="en-GB" altLang="en-US" sz="1100" i="1"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graphicFrame>
        <p:nvGraphicFramePr>
          <p:cNvPr id="16" name="Diagramma 15">
            <a:extLst>
              <a:ext uri="{FF2B5EF4-FFF2-40B4-BE49-F238E27FC236}">
                <a16:creationId xmlns:a16="http://schemas.microsoft.com/office/drawing/2014/main" id="{F9B5451F-A1B8-46D5-BE69-98B63BD37F51}"/>
              </a:ext>
            </a:extLst>
          </p:cNvPr>
          <p:cNvGraphicFramePr/>
          <p:nvPr>
            <p:extLst>
              <p:ext uri="{D42A27DB-BD31-4B8C-83A1-F6EECF244321}">
                <p14:modId xmlns:p14="http://schemas.microsoft.com/office/powerpoint/2010/main" val="3197049129"/>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egnaposto piè di pagina 4">
            <a:extLst>
              <a:ext uri="{FF2B5EF4-FFF2-40B4-BE49-F238E27FC236}">
                <a16:creationId xmlns:a16="http://schemas.microsoft.com/office/drawing/2014/main" id="{1CCE8DEC-9C68-4E02-8392-2FAF350F2623}"/>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mc:AlternateContent xmlns:mc="http://schemas.openxmlformats.org/markup-compatibility/2006" xmlns:a14="http://schemas.microsoft.com/office/drawing/2010/main">
        <mc:Choice Requires="a14">
          <p:sp>
            <p:nvSpPr>
              <p:cNvPr id="21" name="CasellaDiTesto 16">
                <a:extLst>
                  <a:ext uri="{FF2B5EF4-FFF2-40B4-BE49-F238E27FC236}">
                    <a16:creationId xmlns:a16="http://schemas.microsoft.com/office/drawing/2014/main" id="{6C01B96E-2BCB-497E-8EC5-90E433AF6D69}"/>
                  </a:ext>
                </a:extLst>
              </p:cNvPr>
              <p:cNvSpPr txBox="1">
                <a:spLocks noChangeArrowheads="1"/>
              </p:cNvSpPr>
              <p:nvPr/>
            </p:nvSpPr>
            <p:spPr bwMode="auto">
              <a:xfrm>
                <a:off x="1210491" y="3046015"/>
                <a:ext cx="1224136" cy="6155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r>
                  <a:rPr lang="it-IT" altLang="en-US"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Input Image:</a:t>
                </a:r>
              </a:p>
              <a:p>
                <a:pPr algn="ctr"/>
                <a14:m>
                  <m:oMathPara xmlns:m="http://schemas.openxmlformats.org/officeDocument/2006/math">
                    <m:oMathParaPr>
                      <m:jc m:val="centerGroup"/>
                    </m:oMathParaPr>
                    <m:oMath xmlns:m="http://schemas.openxmlformats.org/officeDocument/2006/math">
                      <m:r>
                        <a:rPr lang="en-GB"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224×192×1</m:t>
                      </m:r>
                    </m:oMath>
                  </m:oMathPara>
                </a14:m>
                <a:endParaRPr lang="it-IT" altLang="en-US" sz="12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gn="ctr"/>
                <a:endParaRPr lang="it-IT" altLang="en-US"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p:txBody>
          </p:sp>
        </mc:Choice>
        <mc:Fallback xmlns="">
          <p:sp>
            <p:nvSpPr>
              <p:cNvPr id="21" name="CasellaDiTesto 16">
                <a:extLst>
                  <a:ext uri="{FF2B5EF4-FFF2-40B4-BE49-F238E27FC236}">
                    <a16:creationId xmlns:a16="http://schemas.microsoft.com/office/drawing/2014/main" id="{6C01B96E-2BCB-497E-8EC5-90E433AF6D69}"/>
                  </a:ext>
                </a:extLst>
              </p:cNvPr>
              <p:cNvSpPr txBox="1">
                <a:spLocks noRot="1" noChangeAspect="1" noMove="1" noResize="1" noEditPoints="1" noAdjustHandles="1" noChangeArrowheads="1" noChangeShapeType="1" noTextEdit="1"/>
              </p:cNvSpPr>
              <p:nvPr/>
            </p:nvSpPr>
            <p:spPr bwMode="auto">
              <a:xfrm>
                <a:off x="1210491" y="3046015"/>
                <a:ext cx="1224136" cy="615553"/>
              </a:xfrm>
              <a:prstGeom prst="rect">
                <a:avLst/>
              </a:prstGeom>
              <a:blipFill>
                <a:blip r:embed="rId8"/>
                <a:stretch>
                  <a:fillRect t="-9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
        <p:nvSpPr>
          <p:cNvPr id="15" name="CasellaDiTesto 14">
            <a:extLst>
              <a:ext uri="{FF2B5EF4-FFF2-40B4-BE49-F238E27FC236}">
                <a16:creationId xmlns:a16="http://schemas.microsoft.com/office/drawing/2014/main" id="{448429AA-F278-4273-A261-9EDF542B0DA3}"/>
              </a:ext>
            </a:extLst>
          </p:cNvPr>
          <p:cNvSpPr txBox="1"/>
          <p:nvPr/>
        </p:nvSpPr>
        <p:spPr>
          <a:xfrm>
            <a:off x="1124856" y="1281113"/>
            <a:ext cx="7416800" cy="1153008"/>
          </a:xfrm>
          <a:prstGeom prst="rect">
            <a:avLst/>
          </a:prstGeom>
          <a:noFill/>
        </p:spPr>
        <p:txBody>
          <a:bodyPr>
            <a:spAutoFit/>
          </a:bodyPr>
          <a:lstStyle/>
          <a:p>
            <a:pPr marL="285750"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We use </a:t>
            </a: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Maxpooling</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because is a method of reducing the size of an image by splitting it into blocks and keeps only the one with the highest value. Doing this we reduce the problem of overfitting and only the area with grater activation are maintained. </a:t>
            </a:r>
          </a:p>
          <a:p>
            <a:pPr marL="285750"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We use </a:t>
            </a:r>
            <a:r>
              <a:rPr lang="en-GB" sz="1300" b="1"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UpSampling</a:t>
            </a: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to double the dimensions of input. </a:t>
            </a:r>
          </a:p>
          <a:p>
            <a:pPr marL="285750"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The C</a:t>
            </a: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oncatenation </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is used to improve segmenting performance.</a:t>
            </a:r>
            <a:endParaRPr lang="en-GB" sz="13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CasellaDiTesto 16">
            <a:extLst>
              <a:ext uri="{FF2B5EF4-FFF2-40B4-BE49-F238E27FC236}">
                <a16:creationId xmlns:a16="http://schemas.microsoft.com/office/drawing/2014/main" id="{E931B2F1-3525-45C1-AE33-419629481091}"/>
              </a:ext>
            </a:extLst>
          </p:cNvPr>
          <p:cNvSpPr txBox="1">
            <a:spLocks noChangeArrowheads="1"/>
          </p:cNvSpPr>
          <p:nvPr/>
        </p:nvSpPr>
        <p:spPr bwMode="auto">
          <a:xfrm>
            <a:off x="4932040" y="4429591"/>
            <a:ext cx="12241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r>
              <a:rPr lang="it-IT" altLang="en-US"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Output of FSM</a:t>
            </a:r>
            <a:endParaRPr lang="it-IT" altLang="en-US" sz="12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gn="ctr"/>
            <a:endParaRPr lang="it-IT" altLang="en-US"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A020B704-FA94-4532-B1C1-756A051580C8}"/>
                  </a:ext>
                </a:extLst>
              </p:cNvPr>
              <p:cNvSpPr txBox="1">
                <a:spLocks noChangeArrowheads="1"/>
              </p:cNvSpPr>
              <p:nvPr/>
            </p:nvSpPr>
            <p:spPr bwMode="auto">
              <a:xfrm>
                <a:off x="4572000" y="3046015"/>
                <a:ext cx="1872208" cy="6155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r>
                  <a:rPr lang="it-IT" altLang="en-US"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Input of FSM:</a:t>
                </a:r>
                <a:br>
                  <a:rPr lang="it-IT" altLang="en-US"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GB"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14×12×128</m:t>
                      </m:r>
                    </m:oMath>
                  </m:oMathPara>
                </a14:m>
                <a:endParaRPr lang="it-IT" altLang="en-US" sz="12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gn="ctr"/>
                <a:endParaRPr lang="it-IT" altLang="en-US"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p:txBody>
          </p:sp>
        </mc:Choice>
        <mc:Fallback xmlns="">
          <p:sp>
            <p:nvSpPr>
              <p:cNvPr id="18" name="CasellaDiTesto 17">
                <a:extLst>
                  <a:ext uri="{FF2B5EF4-FFF2-40B4-BE49-F238E27FC236}">
                    <a16:creationId xmlns:a16="http://schemas.microsoft.com/office/drawing/2014/main" id="{A020B704-FA94-4532-B1C1-756A051580C8}"/>
                  </a:ext>
                </a:extLst>
              </p:cNvPr>
              <p:cNvSpPr txBox="1">
                <a:spLocks noRot="1" noChangeAspect="1" noMove="1" noResize="1" noEditPoints="1" noAdjustHandles="1" noChangeArrowheads="1" noChangeShapeType="1" noTextEdit="1"/>
              </p:cNvSpPr>
              <p:nvPr/>
            </p:nvSpPr>
            <p:spPr bwMode="auto">
              <a:xfrm>
                <a:off x="4572000" y="3046015"/>
                <a:ext cx="1872208" cy="615553"/>
              </a:xfrm>
              <a:prstGeom prst="rect">
                <a:avLst/>
              </a:prstGeom>
              <a:blipFill>
                <a:blip r:embed="rId9"/>
                <a:stretch>
                  <a:fillRect t="-9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
        <p:nvSpPr>
          <p:cNvPr id="22" name="CasellaDiTesto 21">
            <a:extLst>
              <a:ext uri="{FF2B5EF4-FFF2-40B4-BE49-F238E27FC236}">
                <a16:creationId xmlns:a16="http://schemas.microsoft.com/office/drawing/2014/main" id="{0A5F9ED0-C192-42C8-B602-D501CB50E718}"/>
              </a:ext>
            </a:extLst>
          </p:cNvPr>
          <p:cNvSpPr txBox="1">
            <a:spLocks noChangeArrowheads="1"/>
          </p:cNvSpPr>
          <p:nvPr/>
        </p:nvSpPr>
        <p:spPr bwMode="auto">
          <a:xfrm>
            <a:off x="4932040" y="4653136"/>
            <a:ext cx="12241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r>
              <a:rPr lang="it-IT" altLang="en-US"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Input Decoder</a:t>
            </a:r>
            <a:endParaRPr lang="it-IT" altLang="en-US" sz="12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gn="ctr"/>
            <a:endParaRPr lang="it-IT" altLang="en-US"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p:txBody>
      </p:sp>
      <p:sp>
        <p:nvSpPr>
          <p:cNvPr id="23" name="Segnaposto data 3">
            <a:extLst>
              <a:ext uri="{FF2B5EF4-FFF2-40B4-BE49-F238E27FC236}">
                <a16:creationId xmlns:a16="http://schemas.microsoft.com/office/drawing/2014/main" id="{10E46832-70A4-4524-B771-C2DAEC8705A0}"/>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64FA2474-B142-4C85-A4DF-8EA7CB87E9FB}"/>
              </a:ext>
            </a:extLst>
          </p:cNvPr>
          <p:cNvSpPr>
            <a:spLocks noGrp="1"/>
          </p:cNvSpPr>
          <p:nvPr>
            <p:ph type="sldNum" sz="quarter" idx="12"/>
          </p:nvPr>
        </p:nvSpPr>
        <p:spPr/>
        <p:txBody>
          <a:bodyPr/>
          <a:lstStyle/>
          <a:p>
            <a:pPr>
              <a:defRPr/>
            </a:pPr>
            <a:r>
              <a:rPr lang="it-IT" altLang="en-US" b="1" dirty="0">
                <a:latin typeface="Garamond" panose="02020404030301010803" pitchFamily="18" charset="0"/>
              </a:rPr>
              <a:t>Pagina </a:t>
            </a:r>
            <a:fld id="{2EBE89D6-B624-4F2C-869A-0ACF0A93FDE5}" type="slidenum">
              <a:rPr lang="it-IT" altLang="en-US" b="1" smtClean="0">
                <a:latin typeface="Garamond" panose="02020404030301010803" pitchFamily="18" charset="0"/>
              </a:rPr>
              <a:pPr>
                <a:defRPr/>
              </a:pPr>
              <a:t>6</a:t>
            </a:fld>
            <a:endParaRPr lang="it-IT" altLang="en-US" b="1" dirty="0">
              <a:latin typeface="Garamond" panose="02020404030301010803" pitchFamily="18" charset="0"/>
            </a:endParaRPr>
          </a:p>
        </p:txBody>
      </p:sp>
      <p:pic>
        <p:nvPicPr>
          <p:cNvPr id="7" name="Immagine 15" descr="Immagine che contiene tavolo&#10;&#10;Descrizione generata automaticamente">
            <a:extLst>
              <a:ext uri="{FF2B5EF4-FFF2-40B4-BE49-F238E27FC236}">
                <a16:creationId xmlns:a16="http://schemas.microsoft.com/office/drawing/2014/main" id="{2412AFB9-9041-4781-B503-29DCB59B1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970737"/>
            <a:ext cx="4459362" cy="181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733F2C42-FA00-435B-BF57-F80C47039B93}"/>
                  </a:ext>
                </a:extLst>
              </p:cNvPr>
              <p:cNvSpPr txBox="1"/>
              <p:nvPr/>
            </p:nvSpPr>
            <p:spPr>
              <a:xfrm>
                <a:off x="1113882" y="1274647"/>
                <a:ext cx="7873701" cy="3532377"/>
              </a:xfrm>
              <a:prstGeom prst="rect">
                <a:avLst/>
              </a:prstGeom>
              <a:noFill/>
            </p:spPr>
            <p:txBody>
              <a:bodyPr wrap="square">
                <a:spAutoFit/>
              </a:bodyPr>
              <a:lstStyle/>
              <a:p>
                <a:pPr>
                  <a:lnSpc>
                    <a:spcPct val="107000"/>
                  </a:lnSpc>
                  <a:spcAft>
                    <a:spcPts val="600"/>
                  </a:spcAft>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For each convolutional layer, both in the encoder and decoder, we use:</a:t>
                </a:r>
              </a:p>
              <a:p>
                <a:pPr marL="285750" indent="-285750" algn="just">
                  <a:lnSpc>
                    <a:spcPct val="107000"/>
                  </a:lnSpc>
                  <a:spcAft>
                    <a:spcPts val="0"/>
                  </a:spcAft>
                  <a:buFont typeface="Arial" panose="020B0604020202020204" pitchFamily="34" charset="0"/>
                  <a:buChar char="•"/>
                  <a:defRPr/>
                </a:pP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Batch Normalization </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that is a technique that allow to improve the velocity, performance and stability of a Neural Network. We use this in order to normalize the input. </a:t>
                </a:r>
                <a:endPar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marL="285750" indent="-285750">
                  <a:lnSpc>
                    <a:spcPct val="107000"/>
                  </a:lnSpc>
                  <a:spcAft>
                    <a:spcPts val="0"/>
                  </a:spcAft>
                  <a:buFont typeface="Arial" panose="020B0604020202020204" pitchFamily="34" charset="0"/>
                  <a:buChar char="•"/>
                  <a:defRPr/>
                </a:pP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Activation function: ReLU</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a:t>
                </a: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We use this to introduce non linearity in the network and also because the computation of the derivative is fast and its value is zero only if the input is less than zero.</a:t>
                </a:r>
              </a:p>
              <a:p>
                <a:pPr marL="285750" indent="-285750">
                  <a:lnSpc>
                    <a:spcPct val="107000"/>
                  </a:lnSpc>
                  <a:spcAft>
                    <a:spcPts val="0"/>
                  </a:spcAft>
                  <a:buFont typeface="Arial" panose="020B0604020202020204" pitchFamily="34" charset="0"/>
                  <a:buChar char="•"/>
                  <a:defRPr/>
                </a:pPr>
                <a:endPar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nSpc>
                    <a:spcPct val="107000"/>
                  </a:lnSpc>
                  <a:spcBef>
                    <a:spcPts val="0"/>
                  </a:spcBef>
                  <a:spcAft>
                    <a:spcPts val="600"/>
                  </a:spcAft>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In </a:t>
                </a: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X-block</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we have two paths:</a:t>
                </a:r>
              </a:p>
              <a:p>
                <a:pPr marL="342900" indent="-342900">
                  <a:lnSpc>
                    <a:spcPct val="107000"/>
                  </a:lnSpc>
                  <a:spcAft>
                    <a:spcPts val="0"/>
                  </a:spcAft>
                  <a:buFont typeface="+mj-lt"/>
                  <a:buAutoNum type="arabicPeriod"/>
                  <a:defRPr/>
                </a:pPr>
                <a:r>
                  <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First path</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the residual connection consist in </a:t>
                </a:r>
                <a14:m>
                  <m:oMath xmlns:m="http://schemas.openxmlformats.org/officeDocument/2006/math">
                    <m:r>
                      <a:rPr lang="en-GB"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1×1</m:t>
                    </m:r>
                  </m:oMath>
                </a14:m>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convolution layer to guarantee that the number of channels in output is equal to </a:t>
                </a:r>
                <a14:m>
                  <m:oMath xmlns:m="http://schemas.openxmlformats.org/officeDocument/2006/math">
                    <m:sSub>
                      <m:sSubPr>
                        <m:ctrlPr>
                          <a:rPr lang="en-GB" sz="13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en-GB" sz="13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𝐶</m:t>
                        </m:r>
                      </m:e>
                      <m:sub>
                        <m:r>
                          <a:rPr lang="en-GB" sz="13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𝑂</m:t>
                        </m:r>
                      </m:sub>
                    </m:sSub>
                  </m:oMath>
                </a14:m>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a:t>
                </a:r>
              </a:p>
              <a:p>
                <a:pPr marL="342900" indent="-342900">
                  <a:lnSpc>
                    <a:spcPct val="107000"/>
                  </a:lnSpc>
                  <a:spcAft>
                    <a:spcPts val="0"/>
                  </a:spcAft>
                  <a:buFont typeface="+mj-lt"/>
                  <a:buAutoNum type="arabicPeriod"/>
                  <a:defRPr/>
                </a:pPr>
                <a:r>
                  <a:rPr lang="en-GB" sz="1300" b="1"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Second path</a:t>
                </a: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p>
              <a:p>
                <a:pPr marL="800100" lvl="1" indent="-342900">
                  <a:lnSpc>
                    <a:spcPct val="107000"/>
                  </a:lnSpc>
                  <a:spcAft>
                    <a:spcPts val="0"/>
                  </a:spcAft>
                  <a:buFont typeface="Arial" panose="020B0604020202020204" pitchFamily="34" charset="0"/>
                  <a:buChar char="•"/>
                  <a:defRP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Three depthwise </a:t>
                </a:r>
                <a:r>
                  <a:rPr lang="en-GB" sz="1300" dirty="0">
                    <a:solidFill>
                      <a:srgbClr val="000000"/>
                    </a:solidFill>
                    <a:latin typeface="Garamond" panose="02020404030301010803" pitchFamily="18" charset="0"/>
                    <a:ea typeface="Times New Roman" panose="02020603050405020304" pitchFamily="18" charset="0"/>
                    <a:cs typeface="Times New Roman" panose="02020603050405020304" pitchFamily="18" charset="0"/>
                  </a:rPr>
                  <a:t>separable convolution layers in cascade with kernel size </a:t>
                </a:r>
                <a14:m>
                  <m:oMath xmlns:m="http://schemas.openxmlformats.org/officeDocument/2006/math">
                    <m:r>
                      <a:rPr lang="en-GB" sz="13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3×3</m:t>
                    </m:r>
                  </m:oMath>
                </a14:m>
                <a:endParaRPr lang="it-IT" sz="13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marL="800100" lvl="1" indent="-342900">
                  <a:lnSpc>
                    <a:spcPct val="107000"/>
                  </a:lnSpc>
                  <a:spcAft>
                    <a:spcPts val="0"/>
                  </a:spcAft>
                  <a:buFont typeface="Arial" panose="020B0604020202020204" pitchFamily="34" charset="0"/>
                  <a:buChar char="•"/>
                  <a:defRPr/>
                </a:pPr>
                <a: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Convolution of s</a:t>
                </a:r>
                <a:r>
                  <a:rPr lang="en-GB" sz="1300" dirty="0">
                    <a:solidFill>
                      <a:srgbClr val="000000"/>
                    </a:solidFill>
                    <a:latin typeface="Garamond" panose="02020404030301010803" pitchFamily="18" charset="0"/>
                    <a:ea typeface="Times New Roman" panose="02020603050405020304" pitchFamily="18" charset="0"/>
                    <a:cs typeface="Times New Roman" panose="02020603050405020304" pitchFamily="18" charset="0"/>
                  </a:rPr>
                  <a:t>ize </a:t>
                </a:r>
                <a14:m>
                  <m:oMath xmlns:m="http://schemas.openxmlformats.org/officeDocument/2006/math">
                    <m:r>
                      <a:rPr lang="en-GB" sz="13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1×1</m:t>
                    </m:r>
                  </m:oMath>
                </a14:m>
                <a:br>
                  <a:rPr lang="en-GB" sz="13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br>
                <a:endParaRPr lang="en-GB"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defRPr/>
                </a:pPr>
                <a:endPar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nSpc>
                    <a:spcPct val="107000"/>
                  </a:lnSpc>
                  <a:spcAft>
                    <a:spcPts val="0"/>
                  </a:spcAft>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endPar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733F2C42-FA00-435B-BF57-F80C47039B93}"/>
                  </a:ext>
                </a:extLst>
              </p:cNvPr>
              <p:cNvSpPr txBox="1">
                <a:spLocks noRot="1" noChangeAspect="1" noMove="1" noResize="1" noEditPoints="1" noAdjustHandles="1" noChangeArrowheads="1" noChangeShapeType="1" noTextEdit="1"/>
              </p:cNvSpPr>
              <p:nvPr/>
            </p:nvSpPr>
            <p:spPr>
              <a:xfrm>
                <a:off x="1113882" y="1274647"/>
                <a:ext cx="7873701" cy="3532377"/>
              </a:xfrm>
              <a:prstGeom prst="rect">
                <a:avLst/>
              </a:prstGeom>
              <a:blipFill>
                <a:blip r:embed="rId3"/>
                <a:stretch>
                  <a:fillRect l="-155" r="-77"/>
                </a:stretch>
              </a:blipFill>
            </p:spPr>
            <p:txBody>
              <a:bodyPr/>
              <a:lstStyle/>
              <a:p>
                <a:r>
                  <a:rPr lang="en-GB">
                    <a:noFill/>
                  </a:rPr>
                  <a:t> </a:t>
                </a:r>
              </a:p>
            </p:txBody>
          </p:sp>
        </mc:Fallback>
      </mc:AlternateContent>
      <p:sp>
        <p:nvSpPr>
          <p:cNvPr id="9" name="CasellaDiTesto 8">
            <a:extLst>
              <a:ext uri="{FF2B5EF4-FFF2-40B4-BE49-F238E27FC236}">
                <a16:creationId xmlns:a16="http://schemas.microsoft.com/office/drawing/2014/main" id="{E3D61145-C56B-4644-A5C8-2D1C2EBDAA87}"/>
              </a:ext>
            </a:extLst>
          </p:cNvPr>
          <p:cNvSpPr txBox="1">
            <a:spLocks noChangeArrowheads="1"/>
          </p:cNvSpPr>
          <p:nvPr/>
        </p:nvSpPr>
        <p:spPr bwMode="auto">
          <a:xfrm>
            <a:off x="4338464" y="5702594"/>
            <a:ext cx="1824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44546A"/>
                </a:solidFill>
                <a:latin typeface="Garamond" panose="02020404030301010803" pitchFamily="18" charset="0"/>
                <a:ea typeface="Calibri" panose="020F0502020204030204" pitchFamily="34" charset="0"/>
                <a:cs typeface="Times New Roman" panose="02020603050405020304" pitchFamily="18" charset="0"/>
              </a:rPr>
              <a:t>Figure</a:t>
            </a:r>
            <a:r>
              <a:rPr lang="en-GB" altLang="en-US" sz="1100" dirty="0">
                <a:solidFill>
                  <a:srgbClr val="44546A"/>
                </a:solidFill>
                <a:latin typeface="Garamond" panose="02020404030301010803" pitchFamily="18" charset="0"/>
                <a:ea typeface="Calibri" panose="020F0502020204030204" pitchFamily="34" charset="0"/>
                <a:cs typeface="Times New Roman" panose="02020603050405020304" pitchFamily="18" charset="0"/>
              </a:rPr>
              <a:t>: X-block structure </a:t>
            </a:r>
            <a:endParaRPr lang="en-GB" altLang="en-US" sz="1100" i="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DE4DD766-21D2-437E-8FEA-58AFA41936C6}"/>
                  </a:ext>
                </a:extLst>
              </p:cNvPr>
              <p:cNvSpPr txBox="1">
                <a:spLocks noChangeArrowheads="1"/>
              </p:cNvSpPr>
              <p:nvPr/>
            </p:nvSpPr>
            <p:spPr bwMode="auto">
              <a:xfrm>
                <a:off x="1145602" y="4852634"/>
                <a:ext cx="2028330" cy="6623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spcAft>
                    <a:spcPts val="600"/>
                  </a:spcAft>
                </a:pPr>
                <a:r>
                  <a:rPr lang="en-GB" altLang="en-US" sz="1300" dirty="0">
                    <a:solidFill>
                      <a:srgbClr val="000000"/>
                    </a:solidFill>
                    <a:latin typeface="Garamond" panose="02020404030301010803" pitchFamily="18" charset="0"/>
                  </a:rPr>
                  <a:t>Input feature map:</a:t>
                </a:r>
                <a:br>
                  <a:rPr lang="it-IT" altLang="en-US" sz="1300" dirty="0">
                    <a:solidFill>
                      <a:srgbClr val="000000"/>
                    </a:solidFill>
                    <a:latin typeface="Garamond" panose="02020404030301010803" pitchFamily="18" charset="0"/>
                  </a:rPr>
                </a:br>
                <a14:m>
                  <m:oMathPara xmlns:m="http://schemas.openxmlformats.org/officeDocument/2006/math">
                    <m:oMathParaPr>
                      <m:jc m:val="centerGroup"/>
                    </m:oMathParaPr>
                    <m:oMath xmlns:m="http://schemas.openxmlformats.org/officeDocument/2006/math">
                      <m:r>
                        <a:rPr lang="en-GB"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r>
                        <a:rPr lang="en-GB"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200" i="1">
                              <a:solidFill>
                                <a:srgbClr val="000000"/>
                              </a:solidFill>
                              <a:effectLst/>
                              <a:latin typeface="Cambria Math" panose="02040503050406030204" pitchFamily="18" charset="0"/>
                            </a:rPr>
                          </m:ctrlPr>
                        </m:sSupPr>
                        <m:e>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e>
                        <m:sup>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𝐻</m:t>
                          </m:r>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𝑊</m:t>
                          </m:r>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200" i="1">
                                  <a:solidFill>
                                    <a:srgbClr val="000000"/>
                                  </a:solidFill>
                                  <a:effectLst/>
                                  <a:latin typeface="Cambria Math" panose="02040503050406030204" pitchFamily="18" charset="0"/>
                                </a:rPr>
                              </m:ctrlPr>
                            </m:sSubPr>
                            <m:e>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sup>
                      </m:sSup>
                    </m:oMath>
                  </m:oMathPara>
                </a14:m>
                <a:br>
                  <a:rPr lang="it-IT" altLang="en-US" sz="1200" dirty="0">
                    <a:solidFill>
                      <a:srgbClr val="000000"/>
                    </a:solidFill>
                    <a:latin typeface="Garamond" panose="02020404030301010803" pitchFamily="18" charset="0"/>
                  </a:rPr>
                </a:br>
                <a14:m>
                  <m:oMath xmlns:m="http://schemas.openxmlformats.org/officeDocument/2006/math">
                    <m:sSub>
                      <m:sSubPr>
                        <m:ctrlPr>
                          <a:rPr lang="en-GB" sz="1200" i="1">
                            <a:solidFill>
                              <a:srgbClr val="000000"/>
                            </a:solidFill>
                            <a:latin typeface="Cambria Math" panose="02040503050406030204" pitchFamily="18" charset="0"/>
                          </a:rPr>
                        </m:ctrlPr>
                      </m:sSubPr>
                      <m:e>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𝐶</m:t>
                        </m:r>
                      </m:e>
                      <m:sub>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GB" altLang="en-US" sz="1200" dirty="0">
                    <a:solidFill>
                      <a:srgbClr val="000000"/>
                    </a:solidFill>
                    <a:latin typeface="Garamond" panose="02020404030301010803" pitchFamily="18" charset="0"/>
                  </a:rPr>
                  <a:t> number of input channel</a:t>
                </a:r>
              </a:p>
            </p:txBody>
          </p:sp>
        </mc:Choice>
        <mc:Fallback xmlns="">
          <p:sp>
            <p:nvSpPr>
              <p:cNvPr id="10" name="Text Box 6">
                <a:extLst>
                  <a:ext uri="{FF2B5EF4-FFF2-40B4-BE49-F238E27FC236}">
                    <a16:creationId xmlns:a16="http://schemas.microsoft.com/office/drawing/2014/main" id="{DE4DD766-21D2-437E-8FEA-58AFA41936C6}"/>
                  </a:ext>
                </a:extLst>
              </p:cNvPr>
              <p:cNvSpPr txBox="1">
                <a:spLocks noRot="1" noChangeAspect="1" noMove="1" noResize="1" noEditPoints="1" noAdjustHandles="1" noChangeArrowheads="1" noChangeShapeType="1" noTextEdit="1"/>
              </p:cNvSpPr>
              <p:nvPr/>
            </p:nvSpPr>
            <p:spPr bwMode="auto">
              <a:xfrm>
                <a:off x="1145602" y="4852634"/>
                <a:ext cx="2028330" cy="662361"/>
              </a:xfrm>
              <a:prstGeom prst="rect">
                <a:avLst/>
              </a:prstGeom>
              <a:blipFill>
                <a:blip r:embed="rId4"/>
                <a:stretch>
                  <a:fillRect t="-917" b="-64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 Box 6">
                <a:extLst>
                  <a:ext uri="{FF2B5EF4-FFF2-40B4-BE49-F238E27FC236}">
                    <a16:creationId xmlns:a16="http://schemas.microsoft.com/office/drawing/2014/main" id="{EA5CF9C2-76DA-4F9B-BDB4-666413E72E4A}"/>
                  </a:ext>
                </a:extLst>
              </p:cNvPr>
              <p:cNvSpPr txBox="1">
                <a:spLocks noChangeArrowheads="1"/>
              </p:cNvSpPr>
              <p:nvPr/>
            </p:nvSpPr>
            <p:spPr bwMode="auto">
              <a:xfrm>
                <a:off x="6930367" y="4852634"/>
                <a:ext cx="2028330" cy="66236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spcAft>
                    <a:spcPts val="600"/>
                  </a:spcAft>
                </a:pPr>
                <a:r>
                  <a:rPr lang="en-GB" altLang="en-US" sz="1300" dirty="0">
                    <a:solidFill>
                      <a:srgbClr val="000000"/>
                    </a:solidFill>
                    <a:latin typeface="Garamond" panose="02020404030301010803" pitchFamily="18" charset="0"/>
                  </a:rPr>
                  <a:t>Output feature map:</a:t>
                </a:r>
                <a:br>
                  <a:rPr lang="it-IT" altLang="en-US" sz="1300" dirty="0">
                    <a:solidFill>
                      <a:srgbClr val="000000"/>
                    </a:solidFill>
                    <a:latin typeface="Garamond" panose="02020404030301010803" pitchFamily="18" charset="0"/>
                  </a:rPr>
                </a:br>
                <a14:m>
                  <m:oMathPara xmlns:m="http://schemas.openxmlformats.org/officeDocument/2006/math">
                    <m:oMathParaPr>
                      <m:jc m:val="centerGroup"/>
                    </m:oMathParaPr>
                    <m:oMath xmlns:m="http://schemas.openxmlformats.org/officeDocument/2006/math">
                      <m:r>
                        <m:rPr>
                          <m:sty m:val="p"/>
                        </m:rPr>
                        <a:rPr lang="it-IT" altLang="en-US" sz="1200">
                          <a:solidFill>
                            <a:srgbClr val="000000"/>
                          </a:solidFill>
                          <a:latin typeface="Cambria Math" panose="02040503050406030204" pitchFamily="18" charset="0"/>
                          <a:cs typeface="Times New Roman" panose="02020603050405020304" pitchFamily="18" charset="0"/>
                        </a:rPr>
                        <m:t>O</m:t>
                      </m:r>
                      <m:r>
                        <a:rPr lang="en-GB"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200" i="1">
                              <a:solidFill>
                                <a:srgbClr val="000000"/>
                              </a:solidFill>
                              <a:effectLst/>
                              <a:latin typeface="Cambria Math" panose="02040503050406030204" pitchFamily="18" charset="0"/>
                            </a:rPr>
                          </m:ctrlPr>
                        </m:sSupPr>
                        <m:e>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e>
                        <m:sup>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𝐻</m:t>
                          </m:r>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𝑊</m:t>
                          </m:r>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200" i="1">
                                  <a:solidFill>
                                    <a:srgbClr val="000000"/>
                                  </a:solidFill>
                                  <a:effectLst/>
                                  <a:latin typeface="Cambria Math" panose="02040503050406030204" pitchFamily="18" charset="0"/>
                                </a:rPr>
                              </m:ctrlPr>
                            </m:sSubPr>
                            <m:e>
                              <m:r>
                                <a:rPr lang="en-GB" sz="1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𝑂</m:t>
                              </m:r>
                            </m:sub>
                          </m:sSub>
                        </m:sup>
                      </m:sSup>
                    </m:oMath>
                  </m:oMathPara>
                </a14:m>
                <a:br>
                  <a:rPr lang="it-IT" altLang="en-US" sz="1200" dirty="0">
                    <a:solidFill>
                      <a:srgbClr val="000000"/>
                    </a:solidFill>
                    <a:latin typeface="Garamond" panose="02020404030301010803" pitchFamily="18" charset="0"/>
                  </a:rPr>
                </a:br>
                <a14:m>
                  <m:oMath xmlns:m="http://schemas.openxmlformats.org/officeDocument/2006/math">
                    <m:sSub>
                      <m:sSubPr>
                        <m:ctrlPr>
                          <a:rPr lang="en-GB" sz="1200" i="1">
                            <a:solidFill>
                              <a:srgbClr val="000000"/>
                            </a:solidFill>
                            <a:latin typeface="Cambria Math" panose="02040503050406030204" pitchFamily="18" charset="0"/>
                          </a:rPr>
                        </m:ctrlPr>
                      </m:sSubPr>
                      <m:e>
                        <m:r>
                          <a:rPr lang="en-GB" sz="12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𝐶</m:t>
                        </m:r>
                      </m:e>
                      <m:sub>
                        <m:r>
                          <a:rPr lang="it-IT" sz="12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𝑂</m:t>
                        </m:r>
                      </m:sub>
                    </m:sSub>
                  </m:oMath>
                </a14:m>
                <a:r>
                  <a:rPr lang="en-GB" altLang="en-US" sz="1200" dirty="0">
                    <a:solidFill>
                      <a:srgbClr val="000000"/>
                    </a:solidFill>
                    <a:latin typeface="Garamond" panose="02020404030301010803" pitchFamily="18" charset="0"/>
                  </a:rPr>
                  <a:t> number of output channel</a:t>
                </a:r>
              </a:p>
            </p:txBody>
          </p:sp>
        </mc:Choice>
        <mc:Fallback xmlns="">
          <p:sp>
            <p:nvSpPr>
              <p:cNvPr id="11" name="Text Box 6">
                <a:extLst>
                  <a:ext uri="{FF2B5EF4-FFF2-40B4-BE49-F238E27FC236}">
                    <a16:creationId xmlns:a16="http://schemas.microsoft.com/office/drawing/2014/main" id="{EA5CF9C2-76DA-4F9B-BDB4-666413E72E4A}"/>
                  </a:ext>
                </a:extLst>
              </p:cNvPr>
              <p:cNvSpPr txBox="1">
                <a:spLocks noRot="1" noChangeAspect="1" noMove="1" noResize="1" noEditPoints="1" noAdjustHandles="1" noChangeArrowheads="1" noChangeShapeType="1" noTextEdit="1"/>
              </p:cNvSpPr>
              <p:nvPr/>
            </p:nvSpPr>
            <p:spPr bwMode="auto">
              <a:xfrm>
                <a:off x="6930367" y="4852634"/>
                <a:ext cx="2028330" cy="662361"/>
              </a:xfrm>
              <a:prstGeom prst="rect">
                <a:avLst/>
              </a:prstGeom>
              <a:blipFill>
                <a:blip r:embed="rId5"/>
                <a:stretch>
                  <a:fillRect t="-917" b="-64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sp>
        <p:nvSpPr>
          <p:cNvPr id="12" name="Rectangle 2">
            <a:extLst>
              <a:ext uri="{FF2B5EF4-FFF2-40B4-BE49-F238E27FC236}">
                <a16:creationId xmlns:a16="http://schemas.microsoft.com/office/drawing/2014/main" id="{8E60C286-5EFB-4347-BF0C-ED50C65F447E}"/>
              </a:ext>
            </a:extLst>
          </p:cNvPr>
          <p:cNvSpPr>
            <a:spLocks noGrp="1" noChangeArrowheads="1"/>
          </p:cNvSpPr>
          <p:nvPr>
            <p:ph type="title"/>
          </p:nvPr>
        </p:nvSpPr>
        <p:spPr>
          <a:xfrm>
            <a:off x="1116013" y="409575"/>
            <a:ext cx="7416800" cy="504825"/>
          </a:xfrm>
        </p:spPr>
        <p:txBody>
          <a:bodyPr/>
          <a:lstStyle/>
          <a:p>
            <a:pPr eaLnBrk="1" hangingPunct="1"/>
            <a:r>
              <a:rPr lang="en-US" altLang="en-US" dirty="0">
                <a:latin typeface="Garamond" panose="02020404030301010803" pitchFamily="18" charset="0"/>
              </a:rPr>
              <a:t>Model 1: X-Net</a:t>
            </a:r>
          </a:p>
        </p:txBody>
      </p:sp>
      <p:sp>
        <p:nvSpPr>
          <p:cNvPr id="13" name="Text Box 6">
            <a:extLst>
              <a:ext uri="{FF2B5EF4-FFF2-40B4-BE49-F238E27FC236}">
                <a16:creationId xmlns:a16="http://schemas.microsoft.com/office/drawing/2014/main" id="{9DEDD8ED-2A95-42EF-9CEB-B41D844BE96D}"/>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a:solidFill>
                  <a:srgbClr val="000000"/>
                </a:solidFill>
                <a:latin typeface="Garamond" panose="02020404030301010803" pitchFamily="18" charset="0"/>
              </a:rPr>
              <a:t>X-</a:t>
            </a:r>
            <a:r>
              <a:rPr lang="it-IT" altLang="en-US" sz="2000" b="1" dirty="0" err="1">
                <a:solidFill>
                  <a:srgbClr val="000000"/>
                </a:solidFill>
                <a:latin typeface="Garamond" panose="02020404030301010803" pitchFamily="18" charset="0"/>
              </a:rPr>
              <a:t>block</a:t>
            </a:r>
            <a:r>
              <a:rPr lang="it-IT" altLang="en-US" sz="2000" b="1" dirty="0">
                <a:solidFill>
                  <a:srgbClr val="000000"/>
                </a:solidFill>
                <a:latin typeface="Garamond" panose="02020404030301010803" pitchFamily="18" charset="0"/>
              </a:rPr>
              <a:t> </a:t>
            </a:r>
            <a:r>
              <a:rPr lang="it-IT" altLang="en-US" sz="2000" b="1" dirty="0" err="1">
                <a:solidFill>
                  <a:srgbClr val="000000"/>
                </a:solidFill>
                <a:latin typeface="Garamond" panose="02020404030301010803" pitchFamily="18" charset="0"/>
              </a:rPr>
              <a:t>structure</a:t>
            </a:r>
            <a:endParaRPr lang="en-GB" altLang="en-US" sz="2000" b="1" dirty="0">
              <a:solidFill>
                <a:schemeClr val="tx1"/>
              </a:solidFill>
              <a:latin typeface="Garamond" panose="02020404030301010803" pitchFamily="18" charset="0"/>
            </a:endParaRPr>
          </a:p>
        </p:txBody>
      </p:sp>
      <p:graphicFrame>
        <p:nvGraphicFramePr>
          <p:cNvPr id="14" name="Diagramma 13">
            <a:extLst>
              <a:ext uri="{FF2B5EF4-FFF2-40B4-BE49-F238E27FC236}">
                <a16:creationId xmlns:a16="http://schemas.microsoft.com/office/drawing/2014/main" id="{D683F18F-1A0B-4D85-81DB-EFB510120AF1}"/>
              </a:ext>
            </a:extLst>
          </p:cNvPr>
          <p:cNvGraphicFramePr/>
          <p:nvPr>
            <p:extLst>
              <p:ext uri="{D42A27DB-BD31-4B8C-83A1-F6EECF244321}">
                <p14:modId xmlns:p14="http://schemas.microsoft.com/office/powerpoint/2010/main" val="1998280410"/>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5" name="Segnaposto piè di pagina 4">
            <a:extLst>
              <a:ext uri="{FF2B5EF4-FFF2-40B4-BE49-F238E27FC236}">
                <a16:creationId xmlns:a16="http://schemas.microsoft.com/office/drawing/2014/main" id="{DEA289F3-594C-4D73-A9C9-A23427617BCE}"/>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17" name="Segnaposto data 3">
            <a:extLst>
              <a:ext uri="{FF2B5EF4-FFF2-40B4-BE49-F238E27FC236}">
                <a16:creationId xmlns:a16="http://schemas.microsoft.com/office/drawing/2014/main" id="{C47E15C2-30F5-47CF-84BA-A95308F8B412}"/>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extLst>
      <p:ext uri="{BB962C8B-B14F-4D97-AF65-F5344CB8AC3E}">
        <p14:creationId xmlns:p14="http://schemas.microsoft.com/office/powerpoint/2010/main" val="2350562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piè di pagina 4">
            <a:extLst>
              <a:ext uri="{FF2B5EF4-FFF2-40B4-BE49-F238E27FC236}">
                <a16:creationId xmlns:a16="http://schemas.microsoft.com/office/drawing/2014/main" id="{BB07DC38-0211-41C6-9533-FF2D4819826F}"/>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6" name="Segnaposto numero diapositiva 5">
            <a:extLst>
              <a:ext uri="{FF2B5EF4-FFF2-40B4-BE49-F238E27FC236}">
                <a16:creationId xmlns:a16="http://schemas.microsoft.com/office/drawing/2014/main" id="{5D1DBABF-9FCC-46EF-97BD-C05B27FF6BFA}"/>
              </a:ext>
            </a:extLst>
          </p:cNvPr>
          <p:cNvSpPr>
            <a:spLocks noGrp="1"/>
          </p:cNvSpPr>
          <p:nvPr>
            <p:ph type="sldNum" sz="quarter" idx="12"/>
          </p:nvPr>
        </p:nvSpPr>
        <p:spPr/>
        <p:txBody>
          <a:bodyPr/>
          <a:lstStyle/>
          <a:p>
            <a:pPr>
              <a:defRPr/>
            </a:pPr>
            <a:r>
              <a:rPr lang="it-IT" altLang="en-US" b="1" dirty="0">
                <a:latin typeface="Garamond" panose="02020404030301010803" pitchFamily="18" charset="0"/>
              </a:rPr>
              <a:t>Pagina </a:t>
            </a:r>
            <a:fld id="{2EBE89D6-B624-4F2C-869A-0ACF0A93FDE5}" type="slidenum">
              <a:rPr lang="it-IT" altLang="en-US" b="1" smtClean="0">
                <a:latin typeface="Garamond" panose="02020404030301010803" pitchFamily="18" charset="0"/>
              </a:rPr>
              <a:pPr>
                <a:defRPr/>
              </a:pPr>
              <a:t>7</a:t>
            </a:fld>
            <a:endParaRPr lang="it-IT" altLang="en-US" b="1" dirty="0">
              <a:latin typeface="Garamond" panose="02020404030301010803" pitchFamily="18" charset="0"/>
            </a:endParaRPr>
          </a:p>
        </p:txBody>
      </p:sp>
      <p:sp>
        <p:nvSpPr>
          <p:cNvPr id="8" name="Rectangle 2">
            <a:extLst>
              <a:ext uri="{FF2B5EF4-FFF2-40B4-BE49-F238E27FC236}">
                <a16:creationId xmlns:a16="http://schemas.microsoft.com/office/drawing/2014/main" id="{0168A49F-E717-4DD3-BE8F-A325A4900FF4}"/>
              </a:ext>
            </a:extLst>
          </p:cNvPr>
          <p:cNvSpPr>
            <a:spLocks noGrp="1" noChangeArrowheads="1"/>
          </p:cNvSpPr>
          <p:nvPr>
            <p:ph type="title"/>
          </p:nvPr>
        </p:nvSpPr>
        <p:spPr>
          <a:xfrm>
            <a:off x="1116013" y="404813"/>
            <a:ext cx="7416800" cy="509587"/>
          </a:xfrm>
        </p:spPr>
        <p:txBody>
          <a:bodyPr/>
          <a:lstStyle/>
          <a:p>
            <a:pPr eaLnBrk="1" hangingPunct="1"/>
            <a:r>
              <a:rPr lang="en-US" altLang="en-US" dirty="0">
                <a:latin typeface="Garamond" panose="02020404030301010803" pitchFamily="18" charset="0"/>
              </a:rPr>
              <a:t>Depthwise Separable Convolutions (DSC)</a:t>
            </a:r>
          </a:p>
        </p:txBody>
      </p:sp>
      <p:sp>
        <p:nvSpPr>
          <p:cNvPr id="10" name="Text Box 6">
            <a:extLst>
              <a:ext uri="{FF2B5EF4-FFF2-40B4-BE49-F238E27FC236}">
                <a16:creationId xmlns:a16="http://schemas.microsoft.com/office/drawing/2014/main" id="{D693870C-C4D2-43D4-938E-D2E5A7EDFA2A}"/>
              </a:ext>
            </a:extLst>
          </p:cNvPr>
          <p:cNvSpPr txBox="1">
            <a:spLocks noChangeArrowheads="1"/>
          </p:cNvSpPr>
          <p:nvPr/>
        </p:nvSpPr>
        <p:spPr bwMode="auto">
          <a:xfrm>
            <a:off x="1133475" y="1152327"/>
            <a:ext cx="7404100" cy="692497"/>
          </a:xfrm>
          <a:prstGeom prst="rect">
            <a:avLst/>
          </a:prstGeom>
          <a:noFill/>
          <a:ln>
            <a:noFill/>
          </a:ln>
          <a:effectLst/>
        </p:spPr>
        <p:txBody>
          <a:bodyPr>
            <a:spAutoFit/>
          </a:bodyPr>
          <a:lstStyle/>
          <a:p>
            <a:pPr>
              <a:spcBef>
                <a:spcPts val="0"/>
              </a:spcBef>
              <a:spcAft>
                <a:spcPts val="0"/>
              </a:spcAft>
              <a:defRPr/>
            </a:pPr>
            <a:endParaRPr lang="it-IT" altLang="en-US" sz="1300" dirty="0">
              <a:solidFill>
                <a:srgbClr val="000000"/>
              </a:solidFill>
              <a:latin typeface="Garamond" panose="02020404030301010803" pitchFamily="18" charset="0"/>
            </a:endParaRPr>
          </a:p>
          <a:p>
            <a:pPr>
              <a:spcBef>
                <a:spcPts val="0"/>
              </a:spcBef>
              <a:spcAft>
                <a:spcPts val="0"/>
              </a:spcAft>
              <a:defRPr/>
            </a:pPr>
            <a:r>
              <a:rPr lang="it-IT" altLang="en-US" sz="1300" dirty="0">
                <a:solidFill>
                  <a:srgbClr val="000000"/>
                </a:solidFill>
                <a:latin typeface="Garamond" panose="02020404030301010803" pitchFamily="18" charset="0"/>
              </a:rPr>
              <a:t>The </a:t>
            </a:r>
            <a:r>
              <a:rPr lang="it-IT" altLang="en-US" sz="1300" b="1" dirty="0" err="1">
                <a:solidFill>
                  <a:srgbClr val="000000"/>
                </a:solidFill>
                <a:latin typeface="Garamond" panose="02020404030301010803" pitchFamily="18" charset="0"/>
              </a:rPr>
              <a:t>process</a:t>
            </a:r>
            <a:r>
              <a:rPr lang="it-IT" altLang="en-US" sz="1300" b="1" dirty="0">
                <a:solidFill>
                  <a:srgbClr val="000000"/>
                </a:solidFill>
                <a:latin typeface="Garamond" panose="02020404030301010803" pitchFamily="18" charset="0"/>
              </a:rPr>
              <a:t> </a:t>
            </a:r>
            <a:r>
              <a:rPr lang="it-IT" altLang="en-US" sz="1300" dirty="0">
                <a:solidFill>
                  <a:srgbClr val="000000"/>
                </a:solidFill>
                <a:latin typeface="Garamond" panose="02020404030301010803" pitchFamily="18" charset="0"/>
              </a:rPr>
              <a:t>of </a:t>
            </a:r>
            <a:r>
              <a:rPr lang="it-IT" altLang="en-US" sz="1300" dirty="0" err="1">
                <a:solidFill>
                  <a:srgbClr val="000000"/>
                </a:solidFill>
                <a:latin typeface="Garamond" panose="02020404030301010803" pitchFamily="18" charset="0"/>
              </a:rPr>
              <a:t>convolution</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is</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broken</a:t>
            </a:r>
            <a:r>
              <a:rPr lang="it-IT" altLang="en-US" sz="1300" dirty="0">
                <a:solidFill>
                  <a:srgbClr val="000000"/>
                </a:solidFill>
                <a:latin typeface="Garamond" panose="02020404030301010803" pitchFamily="18" charset="0"/>
              </a:rPr>
              <a:t> in </a:t>
            </a:r>
            <a:r>
              <a:rPr lang="it-IT" altLang="en-US" sz="1300" dirty="0" err="1">
                <a:solidFill>
                  <a:srgbClr val="000000"/>
                </a:solidFill>
                <a:latin typeface="Garamond" panose="02020404030301010803" pitchFamily="18" charset="0"/>
              </a:rPr>
              <a:t>two</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different</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operations</a:t>
            </a:r>
            <a:r>
              <a:rPr lang="it-IT" altLang="en-US" sz="1300" dirty="0">
                <a:solidFill>
                  <a:srgbClr val="000000"/>
                </a:solidFill>
                <a:latin typeface="Garamond" panose="02020404030301010803" pitchFamily="18" charset="0"/>
              </a:rPr>
              <a:t>:</a:t>
            </a:r>
            <a:endParaRPr lang="it-IT" altLang="en-US" sz="1300" b="1" dirty="0">
              <a:solidFill>
                <a:srgbClr val="000000"/>
              </a:solidFill>
              <a:latin typeface="Garamond" panose="02020404030301010803" pitchFamily="18" charset="0"/>
            </a:endParaRPr>
          </a:p>
          <a:p>
            <a:pPr>
              <a:spcBef>
                <a:spcPts val="0"/>
              </a:spcBef>
              <a:spcAft>
                <a:spcPts val="600"/>
              </a:spcAft>
              <a:defRPr/>
            </a:pPr>
            <a:endParaRPr lang="it-IT" altLang="en-US" sz="1300" dirty="0">
              <a:solidFill>
                <a:srgbClr val="000000"/>
              </a:solidFill>
              <a:latin typeface="Garamond" panose="02020404030301010803" pitchFamily="18" charset="0"/>
            </a:endParaRPr>
          </a:p>
        </p:txBody>
      </p:sp>
      <p:sp>
        <p:nvSpPr>
          <p:cNvPr id="14" name="Rettangolo con angoli arrotondati 13">
            <a:extLst>
              <a:ext uri="{FF2B5EF4-FFF2-40B4-BE49-F238E27FC236}">
                <a16:creationId xmlns:a16="http://schemas.microsoft.com/office/drawing/2014/main" id="{B7BEAF61-0B05-449F-95D0-A947B42E593B}"/>
              </a:ext>
            </a:extLst>
          </p:cNvPr>
          <p:cNvSpPr/>
          <p:nvPr/>
        </p:nvSpPr>
        <p:spPr bwMode="auto">
          <a:xfrm>
            <a:off x="1248311" y="1844824"/>
            <a:ext cx="3786088" cy="972562"/>
          </a:xfrm>
          <a:prstGeom prst="roundRect">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it-IT" sz="1300" b="1" dirty="0">
                <a:solidFill>
                  <a:srgbClr val="000000"/>
                </a:solidFill>
                <a:latin typeface="Garamond" panose="02020404030301010803" pitchFamily="18" charset="0"/>
              </a:rPr>
              <a:t>1. Depthwise </a:t>
            </a:r>
            <a:r>
              <a:rPr lang="it-IT" sz="1300" b="1" dirty="0" err="1">
                <a:solidFill>
                  <a:srgbClr val="000000"/>
                </a:solidFill>
                <a:latin typeface="Garamond" panose="02020404030301010803" pitchFamily="18" charset="0"/>
              </a:rPr>
              <a:t>convolutions</a:t>
            </a:r>
            <a:r>
              <a:rPr lang="it-IT" sz="1300" dirty="0">
                <a:solidFill>
                  <a:srgbClr val="000000"/>
                </a:solidFill>
                <a:latin typeface="Garamond" panose="02020404030301010803" pitchFamily="18" charset="0"/>
              </a:rPr>
              <a:t>: </a:t>
            </a:r>
            <a:r>
              <a:rPr lang="it-IT" sz="1300" b="1" dirty="0">
                <a:solidFill>
                  <a:srgbClr val="000000"/>
                </a:solidFill>
                <a:latin typeface="Garamond" panose="02020404030301010803" pitchFamily="18" charset="0"/>
              </a:rPr>
              <a:t>Filtering Stage</a:t>
            </a:r>
          </a:p>
          <a:p>
            <a:pPr marL="0" marR="0" indent="0" algn="ctr" defTabSz="914400" rtl="0" eaLnBrk="0" fontAlgn="base" latinLnBrk="0" hangingPunct="0">
              <a:lnSpc>
                <a:spcPct val="100000"/>
              </a:lnSpc>
              <a:spcBef>
                <a:spcPct val="0"/>
              </a:spcBef>
              <a:spcAft>
                <a:spcPct val="0"/>
              </a:spcAft>
              <a:buClrTx/>
              <a:buSzTx/>
              <a:buFontTx/>
              <a:buNone/>
              <a:tabLst/>
            </a:pPr>
            <a:r>
              <a:rPr kumimoji="0" lang="it-IT" sz="1300" b="0" i="0" u="none" strike="noStrike" cap="none" normalizeH="0" baseline="0" dirty="0">
                <a:ln>
                  <a:noFill/>
                </a:ln>
                <a:solidFill>
                  <a:srgbClr val="000000"/>
                </a:solidFill>
                <a:effectLst/>
                <a:latin typeface="Garamond" panose="02020404030301010803" pitchFamily="18" charset="0"/>
              </a:rPr>
              <a:t>In </a:t>
            </a:r>
            <a:r>
              <a:rPr kumimoji="0" lang="it-IT" sz="1300" b="0" i="0" u="none" strike="noStrike" cap="none" normalizeH="0" baseline="0" dirty="0" err="1">
                <a:ln>
                  <a:noFill/>
                </a:ln>
                <a:solidFill>
                  <a:srgbClr val="000000"/>
                </a:solidFill>
                <a:effectLst/>
                <a:latin typeface="Garamond" panose="02020404030301010803" pitchFamily="18" charset="0"/>
              </a:rPr>
              <a:t>this</a:t>
            </a:r>
            <a:r>
              <a:rPr kumimoji="0" lang="it-IT" sz="1300" b="0" i="0" u="none" strike="noStrike" cap="none" normalizeH="0" baseline="0" dirty="0">
                <a:ln>
                  <a:noFill/>
                </a:ln>
                <a:solidFill>
                  <a:srgbClr val="000000"/>
                </a:solidFill>
                <a:effectLst/>
                <a:latin typeface="Garamond" panose="02020404030301010803" pitchFamily="18" charset="0"/>
              </a:rPr>
              <a:t> </a:t>
            </a:r>
            <a:r>
              <a:rPr kumimoji="0" lang="it-IT" sz="1300" b="0" i="0" u="none" strike="noStrike" cap="none" normalizeH="0" baseline="0" dirty="0" err="1">
                <a:ln>
                  <a:noFill/>
                </a:ln>
                <a:solidFill>
                  <a:srgbClr val="000000"/>
                </a:solidFill>
                <a:effectLst/>
                <a:latin typeface="Garamond" panose="02020404030301010803" pitchFamily="18" charset="0"/>
              </a:rPr>
              <a:t>operation</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instead</a:t>
            </a:r>
            <a:r>
              <a:rPr lang="it-IT" sz="1300" dirty="0">
                <a:solidFill>
                  <a:srgbClr val="000000"/>
                </a:solidFill>
                <a:latin typeface="Garamond" panose="02020404030301010803" pitchFamily="18" charset="0"/>
              </a:rPr>
              <a:t> of </a:t>
            </a:r>
            <a:r>
              <a:rPr lang="it-IT" sz="1300" dirty="0" err="1">
                <a:solidFill>
                  <a:srgbClr val="000000"/>
                </a:solidFill>
                <a:latin typeface="Garamond" panose="02020404030301010803" pitchFamily="18" charset="0"/>
              </a:rPr>
              <a:t>done</a:t>
            </a:r>
            <a:r>
              <a:rPr lang="it-IT" sz="1300" dirty="0">
                <a:solidFill>
                  <a:srgbClr val="000000"/>
                </a:solidFill>
                <a:latin typeface="Garamond" panose="02020404030301010803" pitchFamily="18" charset="0"/>
              </a:rPr>
              <a:t> the </a:t>
            </a:r>
            <a:r>
              <a:rPr lang="it-IT" sz="1300" dirty="0" err="1">
                <a:solidFill>
                  <a:srgbClr val="000000"/>
                </a:solidFill>
                <a:latin typeface="Garamond" panose="02020404030301010803" pitchFamily="18" charset="0"/>
              </a:rPr>
              <a:t>convolution</a:t>
            </a:r>
            <a:r>
              <a:rPr lang="it-IT" sz="1300" dirty="0">
                <a:solidFill>
                  <a:srgbClr val="000000"/>
                </a:solidFill>
                <a:latin typeface="Garamond" panose="02020404030301010803" pitchFamily="18" charset="0"/>
              </a:rPr>
              <a:t> for </a:t>
            </a:r>
            <a:r>
              <a:rPr lang="it-IT" sz="1300" dirty="0" err="1">
                <a:solidFill>
                  <a:srgbClr val="000000"/>
                </a:solidFill>
                <a:latin typeface="Garamond" panose="02020404030301010803" pitchFamily="18" charset="0"/>
              </a:rPr>
              <a:t>all</a:t>
            </a:r>
            <a:r>
              <a:rPr lang="it-IT" sz="1300" dirty="0">
                <a:solidFill>
                  <a:srgbClr val="000000"/>
                </a:solidFill>
                <a:latin typeface="Garamond" panose="02020404030301010803" pitchFamily="18" charset="0"/>
              </a:rPr>
              <a:t> the M </a:t>
            </a:r>
            <a:r>
              <a:rPr lang="it-IT" sz="1300" dirty="0" err="1">
                <a:solidFill>
                  <a:srgbClr val="000000"/>
                </a:solidFill>
                <a:latin typeface="Garamond" panose="02020404030301010803" pitchFamily="18" charset="0"/>
              </a:rPr>
              <a:t>channel</a:t>
            </a:r>
            <a:r>
              <a:rPr lang="it-IT" sz="1300" dirty="0">
                <a:solidFill>
                  <a:srgbClr val="000000"/>
                </a:solidFill>
                <a:latin typeface="Garamond" panose="02020404030301010803" pitchFamily="18" charset="0"/>
              </a:rPr>
              <a:t>, the </a:t>
            </a:r>
            <a:r>
              <a:rPr lang="it-IT" sz="1300" dirty="0" err="1">
                <a:solidFill>
                  <a:srgbClr val="000000"/>
                </a:solidFill>
                <a:latin typeface="Garamond" panose="02020404030301010803" pitchFamily="18" charset="0"/>
              </a:rPr>
              <a:t>convolution</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is</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applied</a:t>
            </a:r>
            <a:r>
              <a:rPr lang="it-IT" sz="1300" dirty="0">
                <a:solidFill>
                  <a:srgbClr val="000000"/>
                </a:solidFill>
                <a:latin typeface="Garamond" panose="02020404030301010803" pitchFamily="18" charset="0"/>
              </a:rPr>
              <a:t> to a single </a:t>
            </a:r>
            <a:r>
              <a:rPr lang="it-IT" sz="1300" dirty="0" err="1">
                <a:solidFill>
                  <a:srgbClr val="000000"/>
                </a:solidFill>
                <a:latin typeface="Garamond" panose="02020404030301010803" pitchFamily="18" charset="0"/>
              </a:rPr>
              <a:t>channel</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at</a:t>
            </a:r>
            <a:r>
              <a:rPr lang="it-IT" sz="1300" dirty="0">
                <a:solidFill>
                  <a:srgbClr val="000000"/>
                </a:solidFill>
                <a:latin typeface="Garamond" panose="02020404030301010803" pitchFamily="18" charset="0"/>
              </a:rPr>
              <a:t> a time. </a:t>
            </a:r>
            <a:endParaRPr kumimoji="0" lang="en-GB" sz="1300" b="0" i="0" u="none" strike="noStrike" cap="none" normalizeH="0" baseline="0" dirty="0">
              <a:ln>
                <a:noFill/>
              </a:ln>
              <a:solidFill>
                <a:srgbClr val="000000"/>
              </a:solidFill>
              <a:effectLst/>
              <a:latin typeface="Garamond" panose="02020404030301010803" pitchFamily="18" charset="0"/>
            </a:endParaRPr>
          </a:p>
        </p:txBody>
      </p:sp>
      <mc:AlternateContent xmlns:mc="http://schemas.openxmlformats.org/markup-compatibility/2006" xmlns:a14="http://schemas.microsoft.com/office/drawing/2010/main">
        <mc:Choice Requires="a14">
          <p:sp>
            <p:nvSpPr>
              <p:cNvPr id="15" name="Rettangolo con angoli arrotondati 14">
                <a:extLst>
                  <a:ext uri="{FF2B5EF4-FFF2-40B4-BE49-F238E27FC236}">
                    <a16:creationId xmlns:a16="http://schemas.microsoft.com/office/drawing/2014/main" id="{E0B0C9C1-41FD-4B51-BB87-86B8BFD89DC9}"/>
                  </a:ext>
                </a:extLst>
              </p:cNvPr>
              <p:cNvSpPr/>
              <p:nvPr/>
            </p:nvSpPr>
            <p:spPr bwMode="auto">
              <a:xfrm>
                <a:off x="1248310" y="3501008"/>
                <a:ext cx="3786089" cy="1152128"/>
              </a:xfrm>
              <a:prstGeom prst="roundRect">
                <a:avLst/>
              </a:prstGeom>
              <a:noFill/>
              <a:ln w="12700" cap="flat" cmpd="sng" algn="ctr">
                <a:solidFill>
                  <a:schemeClr val="tx1"/>
                </a:solidFill>
                <a:prstDash val="solid"/>
                <a:round/>
                <a:headEnd type="none" w="med" len="med"/>
                <a:tailEnd type="none" w="med" len="med"/>
              </a:ln>
              <a:effectLst/>
              <a:extLst>
                <a:ext uri="{909E8E84-426E-40DD-AFC4-6F175D3DCCD1}">
                  <a14:hiddenFill>
                    <a:solidFill>
                      <a:schemeClr val="accent1"/>
                    </a:solidFill>
                  </a14:hiddenFill>
                </a:ext>
                <a:ext uri="{AF507438-7753-43E0-B8FC-AC1667EBCBE1}">
                  <a14:hiddenEffects>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it-IT" sz="1300" b="1" dirty="0">
                    <a:solidFill>
                      <a:srgbClr val="000000"/>
                    </a:solidFill>
                    <a:latin typeface="Garamond" panose="02020404030301010803" pitchFamily="18" charset="0"/>
                  </a:rPr>
                  <a:t>2. </a:t>
                </a:r>
                <a:r>
                  <a:rPr lang="it-IT" sz="1300" b="1" dirty="0" err="1">
                    <a:solidFill>
                      <a:srgbClr val="000000"/>
                    </a:solidFill>
                    <a:latin typeface="Garamond" panose="02020404030301010803" pitchFamily="18" charset="0"/>
                  </a:rPr>
                  <a:t>Pointwise</a:t>
                </a:r>
                <a:r>
                  <a:rPr lang="it-IT" sz="1300" b="1" dirty="0">
                    <a:solidFill>
                      <a:srgbClr val="000000"/>
                    </a:solidFill>
                    <a:latin typeface="Garamond" panose="02020404030301010803" pitchFamily="18" charset="0"/>
                  </a:rPr>
                  <a:t> </a:t>
                </a:r>
                <a:r>
                  <a:rPr lang="it-IT" sz="1300" b="1" dirty="0" err="1">
                    <a:solidFill>
                      <a:srgbClr val="000000"/>
                    </a:solidFill>
                    <a:latin typeface="Garamond" panose="02020404030301010803" pitchFamily="18" charset="0"/>
                  </a:rPr>
                  <a:t>convolutions</a:t>
                </a:r>
                <a:r>
                  <a:rPr lang="it-IT" sz="1300" dirty="0">
                    <a:solidFill>
                      <a:srgbClr val="000000"/>
                    </a:solidFill>
                    <a:latin typeface="Garamond" panose="02020404030301010803" pitchFamily="18" charset="0"/>
                  </a:rPr>
                  <a:t>: </a:t>
                </a:r>
                <a:r>
                  <a:rPr lang="it-IT" sz="1300" b="1" dirty="0">
                    <a:solidFill>
                      <a:srgbClr val="000000"/>
                    </a:solidFill>
                    <a:latin typeface="Garamond" panose="02020404030301010803" pitchFamily="18" charset="0"/>
                  </a:rPr>
                  <a:t>Combination Stage</a:t>
                </a:r>
              </a:p>
              <a:p>
                <a:pPr marL="0" marR="0" indent="0" algn="ctr" defTabSz="914400" rtl="0" eaLnBrk="0" fontAlgn="base" latinLnBrk="0" hangingPunct="0">
                  <a:lnSpc>
                    <a:spcPct val="100000"/>
                  </a:lnSpc>
                  <a:spcBef>
                    <a:spcPct val="0"/>
                  </a:spcBef>
                  <a:spcAft>
                    <a:spcPct val="0"/>
                  </a:spcAft>
                  <a:buClrTx/>
                  <a:buSzTx/>
                  <a:buFontTx/>
                  <a:buNone/>
                  <a:tabLst/>
                </a:pPr>
                <a:r>
                  <a:rPr lang="it-IT" sz="1300" dirty="0" err="1">
                    <a:solidFill>
                      <a:srgbClr val="000000"/>
                    </a:solidFill>
                    <a:latin typeface="Garamond" panose="02020404030301010803" pitchFamily="18" charset="0"/>
                  </a:rPr>
                  <a:t>It</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involves</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performing</a:t>
                </a:r>
                <a:r>
                  <a:rPr lang="it-IT" sz="1300" dirty="0">
                    <a:solidFill>
                      <a:srgbClr val="000000"/>
                    </a:solidFill>
                    <a:latin typeface="Garamond" panose="02020404030301010803" pitchFamily="18" charset="0"/>
                  </a:rPr>
                  <a:t> the linear </a:t>
                </a:r>
                <a:r>
                  <a:rPr lang="it-IT" sz="1300" dirty="0" err="1">
                    <a:solidFill>
                      <a:srgbClr val="000000"/>
                    </a:solidFill>
                    <a:latin typeface="Garamond" panose="02020404030301010803" pitchFamily="18" charset="0"/>
                  </a:rPr>
                  <a:t>combination</a:t>
                </a:r>
                <a:r>
                  <a:rPr lang="it-IT" sz="1300" dirty="0">
                    <a:solidFill>
                      <a:srgbClr val="000000"/>
                    </a:solidFill>
                    <a:latin typeface="Garamond" panose="02020404030301010803" pitchFamily="18" charset="0"/>
                  </a:rPr>
                  <a:t> of </a:t>
                </a:r>
                <a:r>
                  <a:rPr lang="it-IT" sz="1300" dirty="0" err="1">
                    <a:solidFill>
                      <a:srgbClr val="000000"/>
                    </a:solidFill>
                    <a:latin typeface="Garamond" panose="02020404030301010803" pitchFamily="18" charset="0"/>
                  </a:rPr>
                  <a:t>each</a:t>
                </a:r>
                <a:r>
                  <a:rPr lang="it-IT" sz="1300" dirty="0">
                    <a:solidFill>
                      <a:srgbClr val="000000"/>
                    </a:solidFill>
                    <a:latin typeface="Garamond" panose="02020404030301010803" pitchFamily="18" charset="0"/>
                  </a:rPr>
                  <a:t> of </a:t>
                </a:r>
                <a:r>
                  <a:rPr lang="it-IT" sz="1300" dirty="0" err="1">
                    <a:solidFill>
                      <a:srgbClr val="000000"/>
                    </a:solidFill>
                    <a:latin typeface="Garamond" panose="02020404030301010803" pitchFamily="18" charset="0"/>
                  </a:rPr>
                  <a:t>these</a:t>
                </a:r>
                <a:r>
                  <a:rPr lang="it-IT" sz="1300" dirty="0">
                    <a:solidFill>
                      <a:srgbClr val="000000"/>
                    </a:solidFill>
                    <a:latin typeface="Garamond" panose="02020404030301010803" pitchFamily="18" charset="0"/>
                  </a:rPr>
                  <a:t> layers. </a:t>
                </a:r>
                <a:br>
                  <a:rPr lang="it-IT" sz="1300" dirty="0">
                    <a:solidFill>
                      <a:srgbClr val="000000"/>
                    </a:solidFill>
                    <a:latin typeface="Garamond" panose="02020404030301010803" pitchFamily="18" charset="0"/>
                  </a:rPr>
                </a:br>
                <a:r>
                  <a:rPr lang="it-IT" sz="1300" dirty="0">
                    <a:solidFill>
                      <a:srgbClr val="000000"/>
                    </a:solidFill>
                    <a:latin typeface="Garamond" panose="02020404030301010803" pitchFamily="18" charset="0"/>
                  </a:rPr>
                  <a:t>In </a:t>
                </a:r>
                <a:r>
                  <a:rPr lang="it-IT" sz="1300" dirty="0" err="1">
                    <a:solidFill>
                      <a:srgbClr val="000000"/>
                    </a:solidFill>
                    <a:latin typeface="Garamond" panose="02020404030301010803" pitchFamily="18" charset="0"/>
                  </a:rPr>
                  <a:t>this</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operation</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we</a:t>
                </a:r>
                <a:r>
                  <a:rPr lang="it-IT" sz="1300" dirty="0">
                    <a:solidFill>
                      <a:srgbClr val="000000"/>
                    </a:solidFill>
                    <a:latin typeface="Garamond" panose="02020404030301010803" pitchFamily="18" charset="0"/>
                  </a:rPr>
                  <a:t> </a:t>
                </a:r>
                <a:r>
                  <a:rPr lang="it-IT" sz="1300" dirty="0" err="1">
                    <a:solidFill>
                      <a:srgbClr val="000000"/>
                    </a:solidFill>
                    <a:latin typeface="Garamond" panose="02020404030301010803" pitchFamily="18" charset="0"/>
                  </a:rPr>
                  <a:t>apply</a:t>
                </a:r>
                <a:r>
                  <a:rPr lang="it-IT" sz="1300" dirty="0">
                    <a:solidFill>
                      <a:srgbClr val="000000"/>
                    </a:solidFill>
                    <a:latin typeface="Garamond" panose="02020404030301010803" pitchFamily="18" charset="0"/>
                  </a:rPr>
                  <a:t> on the M </a:t>
                </a:r>
                <a:r>
                  <a:rPr lang="it-IT" sz="1300" dirty="0" err="1">
                    <a:solidFill>
                      <a:srgbClr val="000000"/>
                    </a:solidFill>
                    <a:latin typeface="Garamond" panose="02020404030301010803" pitchFamily="18" charset="0"/>
                  </a:rPr>
                  <a:t>channels</a:t>
                </a:r>
                <a:r>
                  <a:rPr lang="it-IT" sz="1300" dirty="0">
                    <a:solidFill>
                      <a:srgbClr val="000000"/>
                    </a:solidFill>
                    <a:latin typeface="Garamond" panose="02020404030301010803" pitchFamily="18" charset="0"/>
                  </a:rPr>
                  <a:t>, an </a:t>
                </a:r>
                <a:r>
                  <a:rPr lang="it-IT" sz="1300" dirty="0" err="1">
                    <a:solidFill>
                      <a:srgbClr val="000000"/>
                    </a:solidFill>
                    <a:latin typeface="Garamond" panose="02020404030301010803" pitchFamily="18" charset="0"/>
                  </a:rPr>
                  <a:t>operation</a:t>
                </a:r>
                <a:r>
                  <a:rPr lang="it-IT" sz="1300" dirty="0">
                    <a:solidFill>
                      <a:srgbClr val="000000"/>
                    </a:solidFill>
                    <a:latin typeface="Garamond" panose="02020404030301010803" pitchFamily="18" charset="0"/>
                  </a:rPr>
                  <a:t> of </a:t>
                </a:r>
                <a14:m>
                  <m:oMath xmlns:m="http://schemas.openxmlformats.org/officeDocument/2006/math">
                    <m:r>
                      <a:rPr lang="en-GB" sz="130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1×1 </m:t>
                    </m:r>
                  </m:oMath>
                </a14:m>
                <a:r>
                  <a:rPr lang="it-IT" sz="1300" dirty="0" err="1">
                    <a:solidFill>
                      <a:srgbClr val="000000"/>
                    </a:solidFill>
                    <a:latin typeface="Garamond" panose="02020404030301010803" pitchFamily="18" charset="0"/>
                  </a:rPr>
                  <a:t>convolution</a:t>
                </a:r>
                <a:r>
                  <a:rPr lang="it-IT" sz="1400" dirty="0">
                    <a:solidFill>
                      <a:srgbClr val="000000"/>
                    </a:solidFill>
                    <a:latin typeface="Garamond" panose="02020404030301010803" pitchFamily="18" charset="0"/>
                  </a:rPr>
                  <a:t>. </a:t>
                </a:r>
                <a:endParaRPr kumimoji="0" lang="en-GB" sz="1400" b="0" i="0" u="none" strike="noStrike" cap="none" normalizeH="0" baseline="0" dirty="0">
                  <a:ln>
                    <a:noFill/>
                  </a:ln>
                  <a:solidFill>
                    <a:srgbClr val="000000"/>
                  </a:solidFill>
                  <a:effectLst/>
                  <a:latin typeface="Garamond" panose="02020404030301010803" pitchFamily="18" charset="0"/>
                </a:endParaRPr>
              </a:p>
            </p:txBody>
          </p:sp>
        </mc:Choice>
        <mc:Fallback xmlns="">
          <p:sp>
            <p:nvSpPr>
              <p:cNvPr id="15" name="Rettangolo con angoli arrotondati 14">
                <a:extLst>
                  <a:ext uri="{FF2B5EF4-FFF2-40B4-BE49-F238E27FC236}">
                    <a16:creationId xmlns:a16="http://schemas.microsoft.com/office/drawing/2014/main" id="{E0B0C9C1-41FD-4B51-BB87-86B8BFD89DC9}"/>
                  </a:ext>
                </a:extLst>
              </p:cNvPr>
              <p:cNvSpPr>
                <a:spLocks noRot="1" noChangeAspect="1" noMove="1" noResize="1" noEditPoints="1" noAdjustHandles="1" noChangeArrowheads="1" noChangeShapeType="1" noTextEdit="1"/>
              </p:cNvSpPr>
              <p:nvPr/>
            </p:nvSpPr>
            <p:spPr bwMode="auto">
              <a:xfrm>
                <a:off x="1248310" y="3501008"/>
                <a:ext cx="3786089" cy="1152128"/>
              </a:xfrm>
              <a:prstGeom prst="roundRect">
                <a:avLst/>
              </a:prstGeom>
              <a:blipFill>
                <a:blip r:embed="rId2"/>
                <a:stretch>
                  <a:fillRect b="-5236"/>
                </a:stretch>
              </a:blip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r>
                  <a:rPr lang="en-GB">
                    <a:noFill/>
                  </a:rPr>
                  <a:t> </a:t>
                </a:r>
              </a:p>
            </p:txBody>
          </p:sp>
        </mc:Fallback>
      </mc:AlternateContent>
      <p:pic>
        <p:nvPicPr>
          <p:cNvPr id="16" name="Immagine 15" descr="Immagine che contiene testo, orologio&#10;&#10;Descrizione generata automaticamente">
            <a:extLst>
              <a:ext uri="{FF2B5EF4-FFF2-40B4-BE49-F238E27FC236}">
                <a16:creationId xmlns:a16="http://schemas.microsoft.com/office/drawing/2014/main" id="{71602647-FDC8-4924-A2B4-AD28D0BFDC2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295900" y="1772817"/>
            <a:ext cx="2804492" cy="1152128"/>
          </a:xfrm>
          <a:prstGeom prst="rect">
            <a:avLst/>
          </a:prstGeom>
        </p:spPr>
      </p:pic>
      <p:sp>
        <p:nvSpPr>
          <p:cNvPr id="18" name="Freccia in giù 17">
            <a:extLst>
              <a:ext uri="{FF2B5EF4-FFF2-40B4-BE49-F238E27FC236}">
                <a16:creationId xmlns:a16="http://schemas.microsoft.com/office/drawing/2014/main" id="{C6638E63-2A6D-44BD-B6EC-AF34C9A543D6}"/>
              </a:ext>
            </a:extLst>
          </p:cNvPr>
          <p:cNvSpPr/>
          <p:nvPr/>
        </p:nvSpPr>
        <p:spPr bwMode="auto">
          <a:xfrm>
            <a:off x="2781314" y="2852936"/>
            <a:ext cx="720080" cy="621934"/>
          </a:xfrm>
          <a:prstGeom prst="downArrow">
            <a:avLst/>
          </a:prstGeom>
          <a:gradFill flip="none" rotWithShape="1">
            <a:gsLst>
              <a:gs pos="0">
                <a:srgbClr val="E27B8B">
                  <a:shade val="30000"/>
                  <a:satMod val="115000"/>
                </a:srgbClr>
              </a:gs>
              <a:gs pos="50000">
                <a:srgbClr val="E27B8B">
                  <a:shade val="67500"/>
                  <a:satMod val="115000"/>
                </a:srgbClr>
              </a:gs>
              <a:gs pos="100000">
                <a:srgbClr val="E27B8B">
                  <a:shade val="100000"/>
                  <a:satMod val="115000"/>
                </a:srgbClr>
              </a:gs>
            </a:gsLst>
            <a:lin ang="5400000" scaled="1"/>
            <a:tileRect/>
          </a:gradFill>
          <a:ln w="9525" cap="flat" cmpd="sng" algn="ctr">
            <a:noFill/>
            <a:prstDash val="solid"/>
            <a:round/>
            <a:headEnd type="none" w="med" len="med"/>
            <a:tailEnd type="none" w="med" len="med"/>
          </a:ln>
          <a:effectLst/>
        </p:spPr>
        <p:txBody>
          <a:bodyPr/>
          <a:lstStyle/>
          <a:p>
            <a:endParaRPr lang="en-GB"/>
          </a:p>
        </p:txBody>
      </p:sp>
      <p:pic>
        <p:nvPicPr>
          <p:cNvPr id="19" name="Immagine 18">
            <a:extLst>
              <a:ext uri="{FF2B5EF4-FFF2-40B4-BE49-F238E27FC236}">
                <a16:creationId xmlns:a16="http://schemas.microsoft.com/office/drawing/2014/main" id="{8A48C851-6C81-4374-92CB-64D04EE51C49}"/>
              </a:ext>
            </a:extLst>
          </p:cNvPr>
          <p:cNvPicPr/>
          <p:nvPr/>
        </p:nvPicPr>
        <p:blipFill rotWithShape="1">
          <a:blip r:embed="rId4" cstate="print">
            <a:extLst>
              <a:ext uri="{28A0092B-C50C-407E-A947-70E740481C1C}">
                <a14:useLocalDpi xmlns:a14="http://schemas.microsoft.com/office/drawing/2010/main" val="0"/>
              </a:ext>
            </a:extLst>
          </a:blip>
          <a:srcRect l="1" r="3583"/>
          <a:stretch/>
        </p:blipFill>
        <p:spPr bwMode="auto">
          <a:xfrm>
            <a:off x="5424774" y="3378897"/>
            <a:ext cx="2675618" cy="1244551"/>
          </a:xfrm>
          <a:prstGeom prst="rect">
            <a:avLst/>
          </a:prstGeom>
          <a:ln>
            <a:noFill/>
          </a:ln>
          <a:extLst>
            <a:ext uri="{53640926-AAD7-44D8-BBD7-CCE9431645EC}">
              <a14:shadowObscured xmlns:a14="http://schemas.microsoft.com/office/drawing/2010/main"/>
            </a:ext>
          </a:extLst>
        </p:spPr>
      </p:pic>
      <p:sp>
        <p:nvSpPr>
          <p:cNvPr id="22" name="CasellaDiTesto 21">
            <a:extLst>
              <a:ext uri="{FF2B5EF4-FFF2-40B4-BE49-F238E27FC236}">
                <a16:creationId xmlns:a16="http://schemas.microsoft.com/office/drawing/2014/main" id="{1F0E10DA-9867-446B-85DE-4DFFB48A1C36}"/>
              </a:ext>
            </a:extLst>
          </p:cNvPr>
          <p:cNvSpPr txBox="1">
            <a:spLocks noChangeArrowheads="1"/>
          </p:cNvSpPr>
          <p:nvPr/>
        </p:nvSpPr>
        <p:spPr bwMode="auto">
          <a:xfrm>
            <a:off x="5654352" y="4623448"/>
            <a:ext cx="244604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Figure 2</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r>
              <a:rPr lang="en-GB" sz="11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Pointwise convolutions</a:t>
            </a:r>
            <a:endPar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23" name="CasellaDiTesto 22">
            <a:extLst>
              <a:ext uri="{FF2B5EF4-FFF2-40B4-BE49-F238E27FC236}">
                <a16:creationId xmlns:a16="http://schemas.microsoft.com/office/drawing/2014/main" id="{B64506CC-EFD0-4BA0-B376-A40C01AAC6F1}"/>
              </a:ext>
            </a:extLst>
          </p:cNvPr>
          <p:cNvSpPr txBox="1">
            <a:spLocks noChangeArrowheads="1"/>
          </p:cNvSpPr>
          <p:nvPr/>
        </p:nvSpPr>
        <p:spPr bwMode="auto">
          <a:xfrm>
            <a:off x="5642608" y="2941494"/>
            <a:ext cx="23044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lgn="ctr"/>
            <a:r>
              <a:rPr lang="en-GB" altLang="en-US" sz="1100" b="1" dirty="0">
                <a:solidFill>
                  <a:srgbClr val="000000"/>
                </a:solidFill>
                <a:latin typeface="Garamond" panose="02020404030301010803" pitchFamily="18" charset="0"/>
                <a:ea typeface="Calibri" panose="020F0502020204030204" pitchFamily="34" charset="0"/>
                <a:cs typeface="Times New Roman" panose="02020603050405020304" pitchFamily="18" charset="0"/>
              </a:rPr>
              <a:t>Figure 1</a:t>
            </a:r>
            <a:r>
              <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a:t>
            </a:r>
            <a:r>
              <a:rPr lang="en-GB" sz="11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Depthwise convolutions</a:t>
            </a:r>
            <a:endParaRPr lang="en-GB" altLang="en-US" sz="11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17" name="Text Box 6">
            <a:extLst>
              <a:ext uri="{FF2B5EF4-FFF2-40B4-BE49-F238E27FC236}">
                <a16:creationId xmlns:a16="http://schemas.microsoft.com/office/drawing/2014/main" id="{1ECCF877-2EEF-4C07-A6E9-4C04688175C7}"/>
              </a:ext>
            </a:extLst>
          </p:cNvPr>
          <p:cNvSpPr txBox="1">
            <a:spLocks noChangeArrowheads="1"/>
          </p:cNvSpPr>
          <p:nvPr/>
        </p:nvSpPr>
        <p:spPr bwMode="auto">
          <a:xfrm>
            <a:off x="1248310" y="4688595"/>
            <a:ext cx="3395698" cy="1492716"/>
          </a:xfrm>
          <a:prstGeom prst="rect">
            <a:avLst/>
          </a:prstGeom>
          <a:noFill/>
          <a:ln>
            <a:noFill/>
          </a:ln>
          <a:effectLst/>
        </p:spPr>
        <p:txBody>
          <a:bodyPr wrap="square">
            <a:spAutoFit/>
          </a:bodyPr>
          <a:lstStyle/>
          <a:p>
            <a:pPr>
              <a:spcBef>
                <a:spcPts val="0"/>
              </a:spcBef>
              <a:spcAft>
                <a:spcPts val="0"/>
              </a:spcAft>
              <a:defRPr/>
            </a:pPr>
            <a:endParaRPr lang="it-IT" altLang="en-US" sz="1300" dirty="0">
              <a:solidFill>
                <a:srgbClr val="000000"/>
              </a:solidFill>
              <a:latin typeface="Garamond" panose="02020404030301010803" pitchFamily="18" charset="0"/>
            </a:endParaRPr>
          </a:p>
          <a:p>
            <a:pPr>
              <a:spcBef>
                <a:spcPts val="0"/>
              </a:spcBef>
              <a:spcAft>
                <a:spcPts val="0"/>
              </a:spcAft>
              <a:defRPr/>
            </a:pPr>
            <a:r>
              <a:rPr lang="it-IT" altLang="en-US" sz="1300" u="sng" dirty="0" err="1">
                <a:solidFill>
                  <a:srgbClr val="000000"/>
                </a:solidFill>
                <a:latin typeface="Garamond" panose="02020404030301010803" pitchFamily="18" charset="0"/>
              </a:rPr>
              <a:t>Advantages</a:t>
            </a:r>
            <a:r>
              <a:rPr lang="it-IT" altLang="en-US" sz="1300" b="1" dirty="0">
                <a:solidFill>
                  <a:srgbClr val="000000"/>
                </a:solidFill>
                <a:latin typeface="Garamond" panose="02020404030301010803" pitchFamily="18" charset="0"/>
              </a:rPr>
              <a:t>:</a:t>
            </a:r>
            <a:r>
              <a:rPr lang="it-IT" altLang="en-US" sz="1300" dirty="0">
                <a:solidFill>
                  <a:srgbClr val="000000"/>
                </a:solidFill>
                <a:latin typeface="Garamond" panose="02020404030301010803" pitchFamily="18" charset="0"/>
              </a:rPr>
              <a:t> </a:t>
            </a:r>
          </a:p>
          <a:p>
            <a:pPr marL="285750" indent="-285750">
              <a:spcBef>
                <a:spcPts val="0"/>
              </a:spcBef>
              <a:spcAft>
                <a:spcPts val="0"/>
              </a:spcAft>
              <a:buFont typeface="Arial" panose="020B0604020202020204" pitchFamily="34" charset="0"/>
              <a:buChar char="•"/>
              <a:defRPr/>
            </a:pPr>
            <a:r>
              <a:rPr lang="it-IT" altLang="en-US" sz="1300" dirty="0">
                <a:solidFill>
                  <a:srgbClr val="000000"/>
                </a:solidFill>
                <a:latin typeface="Garamond" panose="02020404030301010803" pitchFamily="18" charset="0"/>
              </a:rPr>
              <a:t>Reduce the </a:t>
            </a:r>
            <a:r>
              <a:rPr lang="it-IT" altLang="en-US" sz="1300" dirty="0" err="1">
                <a:solidFill>
                  <a:srgbClr val="000000"/>
                </a:solidFill>
                <a:latin typeface="Garamond" panose="02020404030301010803" pitchFamily="18" charset="0"/>
              </a:rPr>
              <a:t>number</a:t>
            </a:r>
            <a:r>
              <a:rPr lang="it-IT" altLang="en-US" sz="1300" dirty="0">
                <a:solidFill>
                  <a:srgbClr val="000000"/>
                </a:solidFill>
                <a:latin typeface="Garamond" panose="02020404030301010803" pitchFamily="18" charset="0"/>
              </a:rPr>
              <a:t> of </a:t>
            </a:r>
            <a:r>
              <a:rPr lang="it-IT" altLang="en-US" sz="1300" dirty="0" err="1">
                <a:solidFill>
                  <a:srgbClr val="000000"/>
                </a:solidFill>
                <a:latin typeface="Garamond" panose="02020404030301010803" pitchFamily="18" charset="0"/>
              </a:rPr>
              <a:t>trainable</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parameters</a:t>
            </a:r>
            <a:endParaRPr lang="it-IT" altLang="en-US" sz="1300" dirty="0">
              <a:solidFill>
                <a:srgbClr val="000000"/>
              </a:solidFill>
              <a:latin typeface="Garamond" panose="02020404030301010803" pitchFamily="18" charset="0"/>
            </a:endParaRPr>
          </a:p>
          <a:p>
            <a:pPr marL="285750" indent="-285750">
              <a:spcBef>
                <a:spcPts val="0"/>
              </a:spcBef>
              <a:spcAft>
                <a:spcPts val="0"/>
              </a:spcAft>
              <a:buFont typeface="Arial" panose="020B0604020202020204" pitchFamily="34" charset="0"/>
              <a:buChar char="•"/>
              <a:defRPr/>
            </a:pPr>
            <a:r>
              <a:rPr lang="it-IT" altLang="en-US" sz="1300" dirty="0">
                <a:solidFill>
                  <a:srgbClr val="000000"/>
                </a:solidFill>
                <a:latin typeface="Garamond" panose="02020404030301010803" pitchFamily="18" charset="0"/>
              </a:rPr>
              <a:t>Reduce the </a:t>
            </a:r>
            <a:r>
              <a:rPr lang="it-IT" altLang="en-US" sz="1300" dirty="0" err="1">
                <a:solidFill>
                  <a:srgbClr val="000000"/>
                </a:solidFill>
                <a:latin typeface="Garamond" panose="02020404030301010803" pitchFamily="18" charset="0"/>
              </a:rPr>
              <a:t>computation</a:t>
            </a:r>
            <a:r>
              <a:rPr lang="it-IT" altLang="en-US" sz="1300" dirty="0">
                <a:solidFill>
                  <a:srgbClr val="000000"/>
                </a:solidFill>
                <a:latin typeface="Garamond" panose="02020404030301010803" pitchFamily="18" charset="0"/>
              </a:rPr>
              <a:t> time</a:t>
            </a:r>
          </a:p>
          <a:p>
            <a:pPr marL="285750" indent="-285750">
              <a:spcBef>
                <a:spcPts val="0"/>
              </a:spcBef>
              <a:spcAft>
                <a:spcPts val="0"/>
              </a:spcAft>
              <a:buFont typeface="Arial" panose="020B0604020202020204" pitchFamily="34" charset="0"/>
              <a:buChar char="•"/>
              <a:defRPr/>
            </a:pPr>
            <a:r>
              <a:rPr lang="it-IT" altLang="en-US" sz="1300" dirty="0" err="1">
                <a:solidFill>
                  <a:srgbClr val="000000"/>
                </a:solidFill>
                <a:latin typeface="Garamond" panose="02020404030301010803" pitchFamily="18" charset="0"/>
              </a:rPr>
              <a:t>Manage</a:t>
            </a:r>
            <a:r>
              <a:rPr lang="it-IT" altLang="en-US" sz="1300" dirty="0">
                <a:solidFill>
                  <a:srgbClr val="000000"/>
                </a:solidFill>
                <a:latin typeface="Garamond" panose="02020404030301010803" pitchFamily="18" charset="0"/>
              </a:rPr>
              <a:t> to </a:t>
            </a:r>
            <a:r>
              <a:rPr lang="it-IT" altLang="en-US" sz="1300" dirty="0" err="1">
                <a:solidFill>
                  <a:srgbClr val="000000"/>
                </a:solidFill>
                <a:latin typeface="Garamond" panose="02020404030301010803" pitchFamily="18" charset="0"/>
              </a:rPr>
              <a:t>improve</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efficiency</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without</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reducing</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effectiveness</a:t>
            </a:r>
            <a:r>
              <a:rPr lang="it-IT" altLang="en-US" sz="1300" dirty="0">
                <a:solidFill>
                  <a:srgbClr val="000000"/>
                </a:solidFill>
                <a:latin typeface="Garamond" panose="02020404030301010803" pitchFamily="18" charset="0"/>
              </a:rPr>
              <a:t> </a:t>
            </a:r>
          </a:p>
          <a:p>
            <a:pPr>
              <a:spcBef>
                <a:spcPts val="0"/>
              </a:spcBef>
              <a:spcAft>
                <a:spcPts val="600"/>
              </a:spcAft>
              <a:defRPr/>
            </a:pPr>
            <a:endParaRPr lang="it-IT" altLang="en-US" sz="1300" dirty="0">
              <a:solidFill>
                <a:srgbClr val="000000"/>
              </a:solidFill>
              <a:latin typeface="Garamond" panose="02020404030301010803" pitchFamily="18" charset="0"/>
            </a:endParaRPr>
          </a:p>
        </p:txBody>
      </p:sp>
      <p:sp>
        <p:nvSpPr>
          <p:cNvPr id="20" name="Text Box 6">
            <a:extLst>
              <a:ext uri="{FF2B5EF4-FFF2-40B4-BE49-F238E27FC236}">
                <a16:creationId xmlns:a16="http://schemas.microsoft.com/office/drawing/2014/main" id="{859309EF-FA40-4B1C-90E1-98B4732EE88A}"/>
              </a:ext>
            </a:extLst>
          </p:cNvPr>
          <p:cNvSpPr txBox="1">
            <a:spLocks noChangeArrowheads="1"/>
          </p:cNvSpPr>
          <p:nvPr/>
        </p:nvSpPr>
        <p:spPr bwMode="auto">
          <a:xfrm>
            <a:off x="4948808" y="4831197"/>
            <a:ext cx="3395698" cy="892552"/>
          </a:xfrm>
          <a:prstGeom prst="rect">
            <a:avLst/>
          </a:prstGeom>
          <a:noFill/>
          <a:ln>
            <a:noFill/>
          </a:ln>
          <a:effectLst/>
        </p:spPr>
        <p:txBody>
          <a:bodyPr wrap="square">
            <a:spAutoFit/>
          </a:bodyPr>
          <a:lstStyle/>
          <a:p>
            <a:pPr>
              <a:spcBef>
                <a:spcPts val="0"/>
              </a:spcBef>
              <a:spcAft>
                <a:spcPts val="0"/>
              </a:spcAft>
              <a:defRPr/>
            </a:pPr>
            <a:endParaRPr lang="it-IT" altLang="en-US" sz="1300" dirty="0">
              <a:solidFill>
                <a:srgbClr val="000000"/>
              </a:solidFill>
              <a:latin typeface="Garamond" panose="02020404030301010803" pitchFamily="18" charset="0"/>
            </a:endParaRPr>
          </a:p>
          <a:p>
            <a:pPr>
              <a:spcBef>
                <a:spcPts val="0"/>
              </a:spcBef>
              <a:spcAft>
                <a:spcPts val="0"/>
              </a:spcAft>
              <a:defRPr/>
            </a:pPr>
            <a:r>
              <a:rPr lang="it-IT" altLang="en-US" sz="1300" u="sng" dirty="0" err="1">
                <a:solidFill>
                  <a:srgbClr val="000000"/>
                </a:solidFill>
                <a:latin typeface="Garamond" panose="02020404030301010803" pitchFamily="18" charset="0"/>
              </a:rPr>
              <a:t>Disadvantage</a:t>
            </a:r>
            <a:r>
              <a:rPr lang="it-IT" altLang="en-US" sz="1300" b="1" dirty="0">
                <a:solidFill>
                  <a:srgbClr val="000000"/>
                </a:solidFill>
                <a:latin typeface="Garamond" panose="02020404030301010803" pitchFamily="18" charset="0"/>
              </a:rPr>
              <a:t>:</a:t>
            </a:r>
            <a:r>
              <a:rPr lang="it-IT" altLang="en-US" sz="1300" dirty="0">
                <a:solidFill>
                  <a:srgbClr val="000000"/>
                </a:solidFill>
                <a:latin typeface="Garamond" panose="02020404030301010803" pitchFamily="18" charset="0"/>
              </a:rPr>
              <a:t> </a:t>
            </a:r>
          </a:p>
          <a:p>
            <a:pPr marL="285750" indent="-285750">
              <a:spcBef>
                <a:spcPts val="0"/>
              </a:spcBef>
              <a:spcAft>
                <a:spcPts val="0"/>
              </a:spcAft>
              <a:buFont typeface="Arial" panose="020B0604020202020204" pitchFamily="34" charset="0"/>
              <a:buChar char="•"/>
              <a:defRPr/>
            </a:pPr>
            <a:r>
              <a:rPr lang="it-IT" altLang="en-US" sz="1300" dirty="0">
                <a:solidFill>
                  <a:srgbClr val="000000"/>
                </a:solidFill>
                <a:latin typeface="Garamond" panose="02020404030301010803" pitchFamily="18" charset="0"/>
              </a:rPr>
              <a:t>Not </a:t>
            </a:r>
            <a:r>
              <a:rPr lang="it-IT" altLang="en-US" sz="1300" dirty="0" err="1">
                <a:solidFill>
                  <a:srgbClr val="000000"/>
                </a:solidFill>
                <a:latin typeface="Garamond" panose="02020404030301010803" pitchFamily="18" charset="0"/>
              </a:rPr>
              <a:t>used</a:t>
            </a:r>
            <a:r>
              <a:rPr lang="it-IT" altLang="en-US" sz="1300" dirty="0">
                <a:solidFill>
                  <a:srgbClr val="000000"/>
                </a:solidFill>
                <a:latin typeface="Garamond" panose="02020404030301010803" pitchFamily="18" charset="0"/>
              </a:rPr>
              <a:t> in small network due to the small </a:t>
            </a:r>
            <a:r>
              <a:rPr lang="it-IT" altLang="en-US" sz="1300" dirty="0" err="1">
                <a:solidFill>
                  <a:srgbClr val="000000"/>
                </a:solidFill>
                <a:latin typeface="Garamond" panose="02020404030301010803" pitchFamily="18" charset="0"/>
              </a:rPr>
              <a:t>number</a:t>
            </a:r>
            <a:r>
              <a:rPr lang="it-IT" altLang="en-US" sz="1300" dirty="0">
                <a:solidFill>
                  <a:srgbClr val="000000"/>
                </a:solidFill>
                <a:latin typeface="Garamond" panose="02020404030301010803" pitchFamily="18" charset="0"/>
              </a:rPr>
              <a:t> of </a:t>
            </a:r>
            <a:r>
              <a:rPr lang="it-IT" altLang="en-US" sz="1300" dirty="0" err="1">
                <a:solidFill>
                  <a:srgbClr val="000000"/>
                </a:solidFill>
                <a:latin typeface="Garamond" panose="02020404030301010803" pitchFamily="18" charset="0"/>
              </a:rPr>
              <a:t>trainable</a:t>
            </a:r>
            <a:r>
              <a:rPr lang="it-IT" altLang="en-US" sz="1300" dirty="0">
                <a:solidFill>
                  <a:srgbClr val="000000"/>
                </a:solidFill>
                <a:latin typeface="Garamond" panose="02020404030301010803" pitchFamily="18" charset="0"/>
              </a:rPr>
              <a:t> </a:t>
            </a:r>
            <a:r>
              <a:rPr lang="it-IT" altLang="en-US" sz="1300" dirty="0" err="1">
                <a:solidFill>
                  <a:srgbClr val="000000"/>
                </a:solidFill>
                <a:latin typeface="Garamond" panose="02020404030301010803" pitchFamily="18" charset="0"/>
              </a:rPr>
              <a:t>parameters</a:t>
            </a:r>
            <a:endParaRPr lang="it-IT" altLang="en-US" sz="1300" dirty="0">
              <a:solidFill>
                <a:srgbClr val="000000"/>
              </a:solidFill>
              <a:latin typeface="Garamond" panose="02020404030301010803" pitchFamily="18" charset="0"/>
            </a:endParaRPr>
          </a:p>
        </p:txBody>
      </p:sp>
      <p:sp>
        <p:nvSpPr>
          <p:cNvPr id="21" name="Text Box 6">
            <a:extLst>
              <a:ext uri="{FF2B5EF4-FFF2-40B4-BE49-F238E27FC236}">
                <a16:creationId xmlns:a16="http://schemas.microsoft.com/office/drawing/2014/main" id="{906365F9-32AF-45C3-85FB-F3BACB2762E7}"/>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err="1">
                <a:solidFill>
                  <a:srgbClr val="000000"/>
                </a:solidFill>
                <a:latin typeface="Garamond" panose="02020404030301010803" pitchFamily="18" charset="0"/>
              </a:rPr>
              <a:t>Convolution</a:t>
            </a:r>
            <a:r>
              <a:rPr lang="it-IT" altLang="en-US" sz="2000" b="1" dirty="0">
                <a:solidFill>
                  <a:srgbClr val="000000"/>
                </a:solidFill>
                <a:latin typeface="Garamond" panose="02020404030301010803" pitchFamily="18" charset="0"/>
              </a:rPr>
              <a:t> with DSC</a:t>
            </a:r>
            <a:endParaRPr lang="en-GB" altLang="en-US" sz="2000" b="1" dirty="0">
              <a:solidFill>
                <a:schemeClr val="tx1"/>
              </a:solidFill>
              <a:latin typeface="Garamond" panose="02020404030301010803" pitchFamily="18" charset="0"/>
            </a:endParaRPr>
          </a:p>
        </p:txBody>
      </p:sp>
      <p:graphicFrame>
        <p:nvGraphicFramePr>
          <p:cNvPr id="24" name="Diagramma 23">
            <a:extLst>
              <a:ext uri="{FF2B5EF4-FFF2-40B4-BE49-F238E27FC236}">
                <a16:creationId xmlns:a16="http://schemas.microsoft.com/office/drawing/2014/main" id="{6E370EA6-D5A7-454F-9A99-4046518047C9}"/>
              </a:ext>
            </a:extLst>
          </p:cNvPr>
          <p:cNvGraphicFramePr/>
          <p:nvPr>
            <p:extLst>
              <p:ext uri="{D42A27DB-BD31-4B8C-83A1-F6EECF244321}">
                <p14:modId xmlns:p14="http://schemas.microsoft.com/office/powerpoint/2010/main" val="2991889065"/>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Segnaposto data 3">
            <a:extLst>
              <a:ext uri="{FF2B5EF4-FFF2-40B4-BE49-F238E27FC236}">
                <a16:creationId xmlns:a16="http://schemas.microsoft.com/office/drawing/2014/main" id="{3E04FDEF-C33B-4898-B66A-606E180F95A5}"/>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extLst>
      <p:ext uri="{BB962C8B-B14F-4D97-AF65-F5344CB8AC3E}">
        <p14:creationId xmlns:p14="http://schemas.microsoft.com/office/powerpoint/2010/main" val="95136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egnaposto numero diapositiva 5">
            <a:extLst>
              <a:ext uri="{FF2B5EF4-FFF2-40B4-BE49-F238E27FC236}">
                <a16:creationId xmlns:a16="http://schemas.microsoft.com/office/drawing/2014/main" id="{EEE07634-2C5C-4E8C-B116-26F1FE62E20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it-IT" altLang="en-US" sz="1100" b="1" dirty="0">
                <a:latin typeface="Garamond" panose="02020404030301010803" pitchFamily="18" charset="0"/>
              </a:rPr>
              <a:t>Pagina </a:t>
            </a:r>
            <a:fld id="{7DEB9C20-275D-453A-9320-69152251EEE5}" type="slidenum">
              <a:rPr lang="it-IT" altLang="en-US" sz="1100" b="1" smtClean="0">
                <a:latin typeface="Garamond" panose="02020404030301010803" pitchFamily="18" charset="0"/>
              </a:rPr>
              <a:pPr/>
              <a:t>8</a:t>
            </a:fld>
            <a:endParaRPr lang="it-IT" altLang="en-US" sz="1100" b="1" dirty="0">
              <a:latin typeface="Garamond" panose="02020404030301010803" pitchFamily="18" charset="0"/>
            </a:endParaRPr>
          </a:p>
        </p:txBody>
      </p:sp>
      <p:sp>
        <p:nvSpPr>
          <p:cNvPr id="11269" name="Rectangle 2">
            <a:extLst>
              <a:ext uri="{FF2B5EF4-FFF2-40B4-BE49-F238E27FC236}">
                <a16:creationId xmlns:a16="http://schemas.microsoft.com/office/drawing/2014/main" id="{EE566E0B-3552-4FF0-A6B8-830705B571C5}"/>
              </a:ext>
            </a:extLst>
          </p:cNvPr>
          <p:cNvSpPr>
            <a:spLocks noGrp="1" noChangeArrowheads="1"/>
          </p:cNvSpPr>
          <p:nvPr>
            <p:ph type="title"/>
          </p:nvPr>
        </p:nvSpPr>
        <p:spPr>
          <a:xfrm>
            <a:off x="1116013" y="409575"/>
            <a:ext cx="7416800" cy="504825"/>
          </a:xfrm>
        </p:spPr>
        <p:txBody>
          <a:bodyPr/>
          <a:lstStyle/>
          <a:p>
            <a:pPr eaLnBrk="1" hangingPunct="1"/>
            <a:r>
              <a:rPr lang="en-US" altLang="en-US" dirty="0">
                <a:latin typeface="Garamond" panose="02020404030301010803" pitchFamily="18" charset="0"/>
              </a:rPr>
              <a:t>Model 1: X-Net</a:t>
            </a:r>
          </a:p>
        </p:txBody>
      </p:sp>
      <p:sp>
        <p:nvSpPr>
          <p:cNvPr id="11270" name="Text Box 6">
            <a:extLst>
              <a:ext uri="{FF2B5EF4-FFF2-40B4-BE49-F238E27FC236}">
                <a16:creationId xmlns:a16="http://schemas.microsoft.com/office/drawing/2014/main" id="{3196AF08-0E9B-445D-8B9F-ADCA50C2A879}"/>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en-GB" altLang="en-US" sz="2000" b="1" dirty="0">
                <a:solidFill>
                  <a:srgbClr val="000000"/>
                </a:solidFill>
                <a:latin typeface="Garamond" panose="02020404030301010803" pitchFamily="18" charset="0"/>
              </a:rPr>
              <a:t>FSM: Details</a:t>
            </a:r>
            <a:endParaRPr lang="en-GB" altLang="en-US" sz="2000" b="1" dirty="0">
              <a:solidFill>
                <a:schemeClr val="tx1"/>
              </a:solidFill>
              <a:latin typeface="Garamond" panose="02020404030301010803" pitchFamily="18" charset="0"/>
            </a:endParaRPr>
          </a:p>
        </p:txBody>
      </p:sp>
      <p:pic>
        <p:nvPicPr>
          <p:cNvPr id="11271" name="Immagine 8">
            <a:extLst>
              <a:ext uri="{FF2B5EF4-FFF2-40B4-BE49-F238E27FC236}">
                <a16:creationId xmlns:a16="http://schemas.microsoft.com/office/drawing/2014/main" id="{BF3B9386-4DEC-4ADE-8AF2-C23911B480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44" r="4110" b="15067"/>
          <a:stretch/>
        </p:blipFill>
        <p:spPr bwMode="auto">
          <a:xfrm>
            <a:off x="3347865" y="4255614"/>
            <a:ext cx="5688632" cy="158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Segnaposto contenuto 2">
                <a:extLst>
                  <a:ext uri="{FF2B5EF4-FFF2-40B4-BE49-F238E27FC236}">
                    <a16:creationId xmlns:a16="http://schemas.microsoft.com/office/drawing/2014/main" id="{2C6AFFAD-B579-4346-816A-EA44F9CB05FF}"/>
                  </a:ext>
                </a:extLst>
              </p:cNvPr>
              <p:cNvSpPr>
                <a:spLocks noGrp="1" noChangeArrowheads="1"/>
              </p:cNvSpPr>
              <p:nvPr>
                <p:ph idx="1"/>
              </p:nvPr>
            </p:nvSpPr>
            <p:spPr>
              <a:xfrm>
                <a:off x="1116013" y="1607335"/>
                <a:ext cx="8064499" cy="3333833"/>
              </a:xfrm>
            </p:spPr>
            <p:txBody>
              <a:bodyPr/>
              <a:lstStyle/>
              <a:p>
                <a:pPr eaLnBrk="1" hangingPunct="1">
                  <a:buClrTx/>
                </a:pPr>
                <a:r>
                  <a:rPr lang="it-IT" altLang="en-US" sz="1200" dirty="0">
                    <a:latin typeface="Garamond" panose="02020404030301010803" pitchFamily="18" charset="0"/>
                  </a:rPr>
                  <a:t>Input feature map: </a:t>
                </a:r>
                <a14:m>
                  <m:oMath xmlns:m="http://schemas.openxmlformats.org/officeDocument/2006/math">
                    <m:sSub>
                      <m:sSubPr>
                        <m:ctrlPr>
                          <a:rPr lang="en-GB" sz="1200" i="1" smtClean="0">
                            <a:effectLst/>
                            <a:latin typeface="Cambria Math" panose="020405030504060302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sz="1200" i="1">
                            <a:effectLst/>
                            <a:latin typeface="Cambria Math" panose="02040503050406030204" pitchFamily="18" charset="0"/>
                          </a:rPr>
                        </m:ctrlPr>
                      </m:sSupPr>
                      <m:e>
                        <m:r>
                          <a:rPr lang="en-GB" sz="1200" i="1">
                            <a:effectLst/>
                            <a:latin typeface="Cambria Math" panose="02040503050406030204" pitchFamily="18" charset="0"/>
                            <a:ea typeface="Calibri" panose="020F0502020204030204" pitchFamily="34" charset="0"/>
                            <a:cs typeface="Times New Roman" panose="02020603050405020304" pitchFamily="18" charset="0"/>
                          </a:rPr>
                          <m:t>𝑅</m:t>
                        </m:r>
                      </m:e>
                      <m:sup>
                        <m:r>
                          <a:rPr lang="en-GB" sz="1200" i="1">
                            <a:effectLst/>
                            <a:latin typeface="Cambria Math" panose="02040503050406030204" pitchFamily="18" charset="0"/>
                            <a:ea typeface="Calibri" panose="020F0502020204030204" pitchFamily="34" charset="0"/>
                            <a:cs typeface="Times New Roman" panose="02020603050405020304" pitchFamily="18" charset="0"/>
                          </a:rPr>
                          <m:t>𝐻</m:t>
                        </m:r>
                        <m:r>
                          <a:rPr lang="en-GB" sz="1200" i="1">
                            <a:effectLst/>
                            <a:latin typeface="Cambria Math" panose="02040503050406030204" pitchFamily="18" charset="0"/>
                            <a:ea typeface="Calibri" panose="020F0502020204030204" pitchFamily="34" charset="0"/>
                            <a:cs typeface="Times New Roman" panose="02020603050405020304" pitchFamily="18" charset="0"/>
                          </a:rPr>
                          <m:t>×</m:t>
                        </m:r>
                        <m:r>
                          <a:rPr lang="en-GB" sz="1200" i="1">
                            <a:effectLst/>
                            <a:latin typeface="Cambria Math" panose="02040503050406030204" pitchFamily="18" charset="0"/>
                            <a:ea typeface="Calibri" panose="020F0502020204030204" pitchFamily="34" charset="0"/>
                            <a:cs typeface="Times New Roman" panose="02020603050405020304" pitchFamily="18" charset="0"/>
                          </a:rPr>
                          <m:t>𝑊</m:t>
                        </m:r>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200" i="1">
                                <a:effectLst/>
                                <a:latin typeface="Cambria Math" panose="020405030504060302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0</m:t>
                            </m:r>
                          </m:sub>
                        </m:sSub>
                      </m:sup>
                    </m:sSup>
                  </m:oMath>
                </a14:m>
                <a:r>
                  <a:rPr lang="en-GB" sz="1200" dirty="0">
                    <a:effectLst/>
                    <a:latin typeface="Garamond" panose="02020404030301010803" pitchFamily="18" charset="0"/>
                    <a:ea typeface="Times New Roman" panose="02020603050405020304" pitchFamily="18" charset="0"/>
                    <a:cs typeface="Times New Roman" panose="02020603050405020304" pitchFamily="18" charset="0"/>
                  </a:rPr>
                  <a:t>.</a:t>
                </a:r>
              </a:p>
              <a:p>
                <a:pPr eaLnBrk="1" hangingPunct="1">
                  <a:buClrTx/>
                </a:pPr>
                <a:r>
                  <a:rPr lang="en-GB" altLang="en-US" sz="1200" dirty="0">
                    <a:latin typeface="Garamond" panose="02020404030301010803" pitchFamily="18" charset="0"/>
                    <a:cs typeface="Times New Roman" panose="02020603050405020304" pitchFamily="18" charset="0"/>
                  </a:rPr>
                  <a:t>Convolution </a:t>
                </a:r>
                <a14:m>
                  <m:oMath xmlns:m="http://schemas.openxmlformats.org/officeDocument/2006/math">
                    <m:r>
                      <a:rPr lang="en-GB" sz="1200" i="1" smtClean="0">
                        <a:effectLst/>
                        <a:latin typeface="Cambria Math" panose="02040503050406030204" pitchFamily="18" charset="0"/>
                        <a:ea typeface="Calibri" panose="020F0502020204030204" pitchFamily="34" charset="0"/>
                        <a:cs typeface="Times New Roman" panose="02020603050405020304" pitchFamily="18" charset="0"/>
                      </a:rPr>
                      <m:t>3×3</m:t>
                    </m:r>
                  </m:oMath>
                </a14:m>
                <a:r>
                  <a:rPr lang="en-GB" altLang="en-US" sz="1200" dirty="0">
                    <a:latin typeface="Garamond" panose="02020404030301010803" pitchFamily="18" charset="0"/>
                    <a:cs typeface="Times New Roman" panose="02020603050405020304" pitchFamily="18" charset="0"/>
                  </a:rPr>
                  <a:t> over I </a:t>
                </a:r>
                <a:r>
                  <a:rPr lang="en-GB" altLang="en-US" sz="1200" dirty="0">
                    <a:latin typeface="Garamond" panose="02020404030301010803" pitchFamily="18" charset="0"/>
                    <a:cs typeface="Times New Roman" panose="02020603050405020304" pitchFamily="18" charset="0"/>
                    <a:sym typeface="Wingdings" panose="05000000000000000000" pitchFamily="2" charset="2"/>
                  </a:rPr>
                  <a:t> B1</a:t>
                </a:r>
                <a:br>
                  <a:rPr lang="en-GB" altLang="en-US" sz="1200" dirty="0">
                    <a:latin typeface="Garamond" panose="02020404030301010803" pitchFamily="18" charset="0"/>
                    <a:cs typeface="Times New Roman" panose="02020603050405020304" pitchFamily="18" charset="0"/>
                    <a:sym typeface="Wingdings" panose="05000000000000000000" pitchFamily="2" charset="2"/>
                  </a:rPr>
                </a:br>
                <a:r>
                  <a:rPr lang="en-GB" altLang="en-US" sz="1200" u="sng" dirty="0">
                    <a:latin typeface="Garamond" panose="02020404030301010803" pitchFamily="18" charset="0"/>
                    <a:cs typeface="Times New Roman" panose="02020603050405020304" pitchFamily="18" charset="0"/>
                    <a:sym typeface="Wingdings" panose="05000000000000000000" pitchFamily="2" charset="2"/>
                  </a:rPr>
                  <a:t>Aim</a:t>
                </a:r>
                <a:r>
                  <a:rPr lang="en-GB" altLang="en-US" sz="1200" dirty="0">
                    <a:latin typeface="Garamond" panose="02020404030301010803" pitchFamily="18" charset="0"/>
                    <a:cs typeface="Times New Roman" panose="02020603050405020304" pitchFamily="18" charset="0"/>
                    <a:sym typeface="Wingdings" panose="05000000000000000000" pitchFamily="2" charset="2"/>
                  </a:rPr>
                  <a:t>: used to filter out the irrelevant feature from the input I, because of this we obtain a feature map with depth </a:t>
                </a:r>
                <a14:m>
                  <m:oMath xmlns:m="http://schemas.openxmlformats.org/officeDocument/2006/math">
                    <m:sSub>
                      <m:sSubPr>
                        <m:ctrlPr>
                          <a:rPr lang="en-GB" sz="1200" i="1">
                            <a:latin typeface="Cambria Math" panose="02040503050406030204" pitchFamily="18" charset="0"/>
                          </a:rPr>
                        </m:ctrlPr>
                      </m:sSubPr>
                      <m:e>
                        <m:r>
                          <a:rPr lang="it-IT" sz="1200" b="0" i="1" smtClean="0">
                            <a:latin typeface="Cambria Math" panose="02040503050406030204" pitchFamily="18" charset="0"/>
                          </a:rPr>
                          <m:t>𝐶</m:t>
                        </m:r>
                        <m:r>
                          <a:rPr lang="it-IT" sz="1200" b="0" i="1" smtClean="0">
                            <a:latin typeface="Cambria Math" panose="02040503050406030204" pitchFamily="18" charset="0"/>
                          </a:rPr>
                          <m:t>&lt;</m:t>
                        </m:r>
                        <m:r>
                          <a:rPr lang="en-GB" sz="1200" i="1">
                            <a:latin typeface="Cambria Math" panose="02040503050406030204" pitchFamily="18" charset="0"/>
                            <a:ea typeface="Calibri" panose="020F0502020204030204" pitchFamily="34" charset="0"/>
                            <a:cs typeface="Times New Roman" panose="02020603050405020304" pitchFamily="18" charset="0"/>
                          </a:rPr>
                          <m:t>𝐶</m:t>
                        </m:r>
                      </m:e>
                      <m:sub>
                        <m:r>
                          <a:rPr lang="en-GB" sz="1200" i="1">
                            <a:latin typeface="Cambria Math" panose="02040503050406030204" pitchFamily="18" charset="0"/>
                            <a:ea typeface="Calibri" panose="020F0502020204030204" pitchFamily="34" charset="0"/>
                            <a:cs typeface="Times New Roman" panose="02020603050405020304" pitchFamily="18" charset="0"/>
                          </a:rPr>
                          <m:t>0</m:t>
                        </m:r>
                      </m:sub>
                    </m:sSub>
                  </m:oMath>
                </a14:m>
                <a:endParaRPr lang="en-GB" altLang="en-US" sz="1200" dirty="0">
                  <a:latin typeface="Garamond" panose="02020404030301010803" pitchFamily="18" charset="0"/>
                  <a:cs typeface="Times New Roman" panose="02020603050405020304" pitchFamily="18" charset="0"/>
                  <a:sym typeface="Wingdings" panose="05000000000000000000" pitchFamily="2" charset="2"/>
                </a:endParaRPr>
              </a:p>
              <a:p>
                <a:pPr eaLnBrk="1" hangingPunct="1">
                  <a:buClrTx/>
                </a:pPr>
                <a:r>
                  <a:rPr lang="en-GB" altLang="en-US" sz="1200" dirty="0">
                    <a:latin typeface="Garamond" panose="02020404030301010803" pitchFamily="18" charset="0"/>
                    <a:cs typeface="Times New Roman" panose="02020603050405020304" pitchFamily="18" charset="0"/>
                    <a:sym typeface="Wingdings" panose="05000000000000000000" pitchFamily="2" charset="2"/>
                  </a:rPr>
                  <a:t>Three convolutions: </a:t>
                </a:r>
              </a:p>
              <a:p>
                <a:pPr lvl="1" eaLnBrk="1" hangingPunct="1">
                  <a:buFont typeface="Arial" panose="020B0604020202020204" pitchFamily="34" charset="0"/>
                  <a:buChar char="•"/>
                </a:pPr>
                <a14:m>
                  <m:oMath xmlns:m="http://schemas.openxmlformats.org/officeDocument/2006/math">
                    <m:r>
                      <a:rPr lang="it-IT" sz="12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en-GB" sz="1200" i="1" smtClean="0">
                        <a:effectLst/>
                        <a:latin typeface="Cambria Math" panose="02040503050406030204" pitchFamily="18" charset="0"/>
                        <a:ea typeface="Calibri" panose="020F0502020204030204" pitchFamily="34" charset="0"/>
                        <a:cs typeface="Times New Roman" panose="02020603050405020304" pitchFamily="18" charset="0"/>
                      </a:rPr>
                      <m:t>×</m:t>
                    </m:r>
                    <m:r>
                      <a:rPr lang="it-IT" sz="1200" b="0" i="1" smtClean="0">
                        <a:effectLst/>
                        <a:latin typeface="Cambria Math" panose="02040503050406030204" pitchFamily="18" charset="0"/>
                        <a:ea typeface="Calibri" panose="020F0502020204030204" pitchFamily="34" charset="0"/>
                        <a:cs typeface="Times New Roman" panose="02020603050405020304" pitchFamily="18" charset="0"/>
                      </a:rPr>
                      <m:t>1</m:t>
                    </m:r>
                  </m:oMath>
                </a14:m>
                <a:r>
                  <a:rPr lang="en-GB" altLang="en-US" sz="1200" dirty="0">
                    <a:latin typeface="Garamond" panose="02020404030301010803" pitchFamily="18" charset="0"/>
                    <a:cs typeface="Times New Roman" panose="02020603050405020304" pitchFamily="18" charset="0"/>
                    <a:sym typeface="Wingdings" panose="05000000000000000000" pitchFamily="2" charset="2"/>
                  </a:rPr>
                  <a:t>  B2</a:t>
                </a:r>
              </a:p>
              <a:p>
                <a:pPr lvl="1" eaLnBrk="1" hangingPunct="1">
                  <a:buFont typeface="Arial" panose="020B0604020202020204" pitchFamily="34" charset="0"/>
                  <a:buChar char="•"/>
                </a:pPr>
                <a14:m>
                  <m:oMath xmlns:m="http://schemas.openxmlformats.org/officeDocument/2006/math">
                    <m:r>
                      <a:rPr lang="it-IT" sz="12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en-GB" sz="1200" i="1" smtClean="0">
                        <a:effectLst/>
                        <a:latin typeface="Cambria Math" panose="02040503050406030204" pitchFamily="18" charset="0"/>
                        <a:ea typeface="Calibri" panose="020F0502020204030204" pitchFamily="34" charset="0"/>
                        <a:cs typeface="Times New Roman" panose="02020603050405020304" pitchFamily="18" charset="0"/>
                      </a:rPr>
                      <m:t>×</m:t>
                    </m:r>
                    <m:r>
                      <a:rPr lang="it-IT" sz="1200" b="0" i="1" smtClean="0">
                        <a:effectLst/>
                        <a:latin typeface="Cambria Math" panose="02040503050406030204" pitchFamily="18" charset="0"/>
                        <a:ea typeface="Calibri" panose="020F0502020204030204" pitchFamily="34" charset="0"/>
                        <a:cs typeface="Times New Roman" panose="02020603050405020304" pitchFamily="18" charset="0"/>
                      </a:rPr>
                      <m:t>1</m:t>
                    </m:r>
                  </m:oMath>
                </a14:m>
                <a:r>
                  <a:rPr lang="en-GB" altLang="en-US" sz="1200" dirty="0">
                    <a:latin typeface="Garamond" panose="02020404030301010803" pitchFamily="18" charset="0"/>
                    <a:cs typeface="Times New Roman" panose="02020603050405020304" pitchFamily="18" charset="0"/>
                    <a:sym typeface="Wingdings" panose="05000000000000000000" pitchFamily="2" charset="2"/>
                  </a:rPr>
                  <a:t>  B3 </a:t>
                </a:r>
              </a:p>
              <a:p>
                <a:pPr lvl="1" eaLnBrk="1" hangingPunct="1">
                  <a:buFont typeface="Arial" panose="020B0604020202020204" pitchFamily="34" charset="0"/>
                  <a:buChar char="•"/>
                </a:pPr>
                <a14:m>
                  <m:oMath xmlns:m="http://schemas.openxmlformats.org/officeDocument/2006/math">
                    <m:r>
                      <a:rPr lang="it-IT" sz="12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en-GB" sz="1200" i="1" smtClean="0">
                        <a:effectLst/>
                        <a:latin typeface="Cambria Math" panose="02040503050406030204" pitchFamily="18" charset="0"/>
                        <a:ea typeface="Calibri" panose="020F0502020204030204" pitchFamily="34" charset="0"/>
                        <a:cs typeface="Times New Roman" panose="02020603050405020304" pitchFamily="18" charset="0"/>
                      </a:rPr>
                      <m:t>×</m:t>
                    </m:r>
                    <m:r>
                      <a:rPr lang="it-IT" sz="1200" b="0" i="1" smtClean="0">
                        <a:effectLst/>
                        <a:latin typeface="Cambria Math" panose="02040503050406030204" pitchFamily="18" charset="0"/>
                        <a:ea typeface="Calibri" panose="020F0502020204030204" pitchFamily="34" charset="0"/>
                        <a:cs typeface="Times New Roman" panose="02020603050405020304" pitchFamily="18" charset="0"/>
                      </a:rPr>
                      <m:t>1</m:t>
                    </m:r>
                  </m:oMath>
                </a14:m>
                <a:r>
                  <a:rPr lang="en-GB" altLang="en-US" sz="1200" dirty="0">
                    <a:latin typeface="Garamond" panose="02020404030301010803" pitchFamily="18" charset="0"/>
                    <a:cs typeface="Times New Roman" panose="02020603050405020304" pitchFamily="18" charset="0"/>
                    <a:sym typeface="Wingdings" panose="05000000000000000000" pitchFamily="2" charset="2"/>
                  </a:rPr>
                  <a:t>  B4 indicates the representation of the input signal. </a:t>
                </a:r>
              </a:p>
              <a:p>
                <a:pPr marL="285750" indent="-285750" eaLnBrk="1" hangingPunct="1">
                  <a:buClrTx/>
                  <a:buFont typeface="Arial" panose="020B0604020202020204" pitchFamily="34" charset="0"/>
                  <a:buChar char="•"/>
                </a:pP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B2 </a:t>
                </a:r>
                <a14:m>
                  <m:oMath xmlns:m="http://schemas.openxmlformats.org/officeDocument/2006/math">
                    <m:r>
                      <a:rPr lang="en-GB" sz="12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B3 with softmax function  B5. </a:t>
                </a:r>
                <a:br>
                  <a:rPr lang="en-GB" altLang="en-US" sz="1200" dirty="0">
                    <a:latin typeface="Garamond" panose="02020404030301010803" pitchFamily="18" charset="0"/>
                    <a:cs typeface="Times New Roman" panose="02020603050405020304" pitchFamily="18" charset="0"/>
                    <a:sym typeface="Wingdings" panose="05000000000000000000" pitchFamily="2" charset="2"/>
                  </a:rPr>
                </a:br>
                <a:r>
                  <a:rPr lang="en-GB" altLang="en-US" sz="1200" u="sng"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Aim</a:t>
                </a: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relation map </a:t>
                </a:r>
                <a14:m>
                  <m:oMath xmlns:m="http://schemas.openxmlformats.org/officeDocument/2006/math">
                    <m:sSub>
                      <m:sSubPr>
                        <m:ctrlPr>
                          <a:rPr lang="en-GB" sz="1200" i="1">
                            <a:latin typeface="Cambria Math" panose="02040503050406030204" pitchFamily="18" charset="0"/>
                          </a:rPr>
                        </m:ctrlPr>
                      </m:sSubPr>
                      <m:e>
                        <m:r>
                          <a:rPr lang="it-IT" sz="1200" b="0" i="1" smtClean="0">
                            <a:latin typeface="Cambria Math" panose="02040503050406030204" pitchFamily="18" charset="0"/>
                          </a:rPr>
                          <m:t>𝑓</m:t>
                        </m:r>
                        <m:r>
                          <a:rPr lang="it-IT" sz="1200" b="0" i="1" smtClean="0">
                            <a:latin typeface="Cambria Math" panose="02040503050406030204" pitchFamily="18" charset="0"/>
                          </a:rPr>
                          <m:t>(</m:t>
                        </m:r>
                        <m:r>
                          <a:rPr lang="it-IT" sz="1200" b="0" i="1" smtClean="0">
                            <a:latin typeface="Cambria Math" panose="02040503050406030204" pitchFamily="18" charset="0"/>
                          </a:rPr>
                          <m:t>𝑥</m:t>
                        </m:r>
                      </m:e>
                      <m:sub>
                        <m:r>
                          <a:rPr lang="it-IT" sz="1200" b="0" i="1" smtClean="0">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a:t>
                </a:r>
                <a14:m>
                  <m:oMath xmlns:m="http://schemas.openxmlformats.org/officeDocument/2006/math">
                    <m:sSub>
                      <m:sSubPr>
                        <m:ctrlPr>
                          <a:rPr lang="en-GB" sz="1200" i="1">
                            <a:latin typeface="Cambria Math" panose="02040503050406030204" pitchFamily="18" charset="0"/>
                          </a:rPr>
                        </m:ctrlPr>
                      </m:sSubPr>
                      <m:e>
                        <m:r>
                          <a:rPr lang="it-IT" sz="1200" i="1">
                            <a:latin typeface="Cambria Math" panose="02040503050406030204" pitchFamily="18" charset="0"/>
                          </a:rPr>
                          <m:t>𝑥</m:t>
                        </m:r>
                      </m:e>
                      <m:sub>
                        <m:r>
                          <a:rPr lang="it-IT" sz="1200" b="0" i="1" smtClean="0">
                            <a:latin typeface="Cambria Math" panose="02040503050406030204" pitchFamily="18" charset="0"/>
                          </a:rPr>
                          <m:t>𝑗</m:t>
                        </m:r>
                      </m:sub>
                    </m:sSub>
                    <m:r>
                      <a:rPr lang="it-IT" sz="12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which is the co</a:t>
                </a:r>
                <a:r>
                  <a:rPr lang="en-GB" altLang="en-US" sz="1200" dirty="0">
                    <a:latin typeface="Garamond" panose="02020404030301010803" pitchFamily="18" charset="0"/>
                    <a:cs typeface="Times New Roman" panose="02020603050405020304" pitchFamily="18" charset="0"/>
                    <a:sym typeface="Wingdings" panose="05000000000000000000" pitchFamily="2" charset="2"/>
                  </a:rPr>
                  <a:t>mbination of dot product and softmax. </a:t>
                </a:r>
                <a:endPar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endParaRPr>
              </a:p>
              <a:p>
                <a:pPr marL="285750" indent="-285750" eaLnBrk="1" hangingPunct="1">
                  <a:buClrTx/>
                  <a:buFont typeface="Arial" panose="020B0604020202020204" pitchFamily="34" charset="0"/>
                  <a:buChar char="•"/>
                </a:pP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B4 </a:t>
                </a:r>
                <a14:m>
                  <m:oMath xmlns:m="http://schemas.openxmlformats.org/officeDocument/2006/math">
                    <m:r>
                      <a:rPr lang="en-GB" sz="12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B5  B6 </a:t>
                </a:r>
                <a:b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br>
                <a:r>
                  <a:rPr lang="en-GB" altLang="en-US" sz="1200" dirty="0" err="1">
                    <a:solidFill>
                      <a:srgbClr val="000000"/>
                    </a:solidFill>
                    <a:latin typeface="Garamond" panose="02020404030301010803" pitchFamily="18" charset="0"/>
                    <a:cs typeface="Times New Roman" panose="02020603050405020304" pitchFamily="18" charset="0"/>
                    <a:sym typeface="Wingdings" panose="05000000000000000000" pitchFamily="2" charset="2"/>
                  </a:rPr>
                  <a:t>B6</a:t>
                </a: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has a wide range of contextual view and aggregates the long-range context. </a:t>
                </a:r>
              </a:p>
              <a:p>
                <a:pPr marL="285750" indent="-285750" eaLnBrk="1" hangingPunct="1">
                  <a:buClrTx/>
                  <a:buFont typeface="Arial" panose="020B0604020202020204" pitchFamily="34" charset="0"/>
                  <a:buChar char="•"/>
                </a:pP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Convolution </a:t>
                </a:r>
                <a14:m>
                  <m:oMath xmlns:m="http://schemas.openxmlformats.org/officeDocument/2006/math">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r>
                      <a:rPr lang="en-GB"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it-IT" sz="12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oMath>
                </a14:m>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over B6, B1 </a:t>
                </a:r>
                <a14:m>
                  <m:oMath xmlns:m="http://schemas.openxmlformats.org/officeDocument/2006/math">
                    <m:r>
                      <a:rPr lang="en-GB" sz="1200" i="1">
                        <a:solidFill>
                          <a:srgbClr val="000000"/>
                        </a:solidFill>
                        <a:latin typeface="Cambria Math" panose="02040503050406030204" pitchFamily="18" charset="0"/>
                      </a:rPr>
                      <m:t>⨁</m:t>
                    </m:r>
                  </m:oMath>
                </a14:m>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B6</a:t>
                </a:r>
              </a:p>
              <a:p>
                <a:pPr marL="285750" indent="-285750" eaLnBrk="1" hangingPunct="1">
                  <a:buClrTx/>
                  <a:buFont typeface="Arial" panose="020B0604020202020204" pitchFamily="34" charset="0"/>
                  <a:buChar char="•"/>
                </a:pP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Convolution </a:t>
                </a:r>
                <a:r>
                  <a:rPr lang="en-GB" altLang="en-US" sz="1200" dirty="0">
                    <a:solidFill>
                      <a:srgbClr val="000000"/>
                    </a:solidFill>
                    <a:latin typeface="Garamond" panose="02020404030301010803" pitchFamily="18" charset="0"/>
                    <a:cs typeface="Times New Roman" panose="02020603050405020304" pitchFamily="18" charset="0"/>
                  </a:rPr>
                  <a:t> </a:t>
                </a:r>
                <a14:m>
                  <m:oMath xmlns:m="http://schemas.openxmlformats.org/officeDocument/2006/math">
                    <m:r>
                      <a:rPr lang="en-GB" sz="12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3×3</m:t>
                    </m:r>
                  </m:oMath>
                </a14:m>
                <a:r>
                  <a:rPr lang="en-GB" altLang="en-US" sz="1200" dirty="0">
                    <a:solidFill>
                      <a:srgbClr val="000000"/>
                    </a:solidFill>
                    <a:latin typeface="Garamond" panose="02020404030301010803" pitchFamily="18" charset="0"/>
                    <a:cs typeface="Times New Roman" panose="02020603050405020304" pitchFamily="18" charset="0"/>
                  </a:rPr>
                  <a:t> over B6 </a:t>
                </a: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B7.</a:t>
                </a:r>
                <a:b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br>
                <a:r>
                  <a:rPr lang="en-GB" altLang="en-US" sz="1200" u="sng"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Aim</a:t>
                </a: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obtain the initial dimension of the feature map.</a:t>
                </a:r>
              </a:p>
              <a:p>
                <a:pPr marL="285750" indent="-285750" eaLnBrk="1" hangingPunct="1">
                  <a:buClrTx/>
                  <a:buFont typeface="Arial" panose="020B0604020202020204" pitchFamily="34" charset="0"/>
                  <a:buChar char="•"/>
                </a:pP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I </a:t>
                </a:r>
                <a14:m>
                  <m:oMath xmlns:m="http://schemas.openxmlformats.org/officeDocument/2006/math">
                    <m:r>
                      <a:rPr lang="en-GB" sz="1200" i="1">
                        <a:solidFill>
                          <a:srgbClr val="000000"/>
                        </a:solidFill>
                        <a:latin typeface="Cambria Math" panose="02040503050406030204" pitchFamily="18" charset="0"/>
                      </a:rPr>
                      <m:t>⨁</m:t>
                    </m:r>
                  </m:oMath>
                </a14:m>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B7  output of FSM (RIT)</a:t>
                </a:r>
                <a:b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br>
                <a:r>
                  <a:rPr lang="en-GB" altLang="en-US" sz="1200" u="sng"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Aim</a:t>
                </a:r>
                <a:r>
                  <a:rPr lang="en-GB" altLang="en-US" sz="1200" dirty="0">
                    <a:solidFill>
                      <a:srgbClr val="000000"/>
                    </a:solidFill>
                    <a:latin typeface="Garamond" panose="02020404030301010803" pitchFamily="18" charset="0"/>
                    <a:cs typeface="Times New Roman" panose="02020603050405020304" pitchFamily="18" charset="0"/>
                    <a:sym typeface="Wingdings" panose="05000000000000000000" pitchFamily="2" charset="2"/>
                  </a:rPr>
                  <a:t>: avoid overfitting. </a:t>
                </a:r>
                <a:endParaRPr lang="en-GB" altLang="en-US" sz="1200" dirty="0">
                  <a:latin typeface="Garamond" panose="02020404030301010803" pitchFamily="18" charset="0"/>
                  <a:cs typeface="Times New Roman" panose="02020603050405020304" pitchFamily="18" charset="0"/>
                  <a:sym typeface="Wingdings" panose="05000000000000000000" pitchFamily="2" charset="2"/>
                </a:endParaRPr>
              </a:p>
            </p:txBody>
          </p:sp>
        </mc:Choice>
        <mc:Fallback xmlns="">
          <p:sp>
            <p:nvSpPr>
              <p:cNvPr id="8" name="Segnaposto contenuto 2">
                <a:extLst>
                  <a:ext uri="{FF2B5EF4-FFF2-40B4-BE49-F238E27FC236}">
                    <a16:creationId xmlns:a16="http://schemas.microsoft.com/office/drawing/2014/main" id="{2C6AFFAD-B579-4346-816A-EA44F9CB05FF}"/>
                  </a:ext>
                </a:extLst>
              </p:cNvPr>
              <p:cNvSpPr>
                <a:spLocks noGrp="1" noRot="1" noChangeAspect="1" noMove="1" noResize="1" noEditPoints="1" noAdjustHandles="1" noChangeArrowheads="1" noChangeShapeType="1" noTextEdit="1"/>
              </p:cNvSpPr>
              <p:nvPr>
                <p:ph idx="1"/>
              </p:nvPr>
            </p:nvSpPr>
            <p:spPr>
              <a:xfrm>
                <a:off x="1116013" y="1607335"/>
                <a:ext cx="8064499" cy="3333833"/>
              </a:xfrm>
              <a:blipFill>
                <a:blip r:embed="rId4"/>
                <a:stretch>
                  <a:fillRect t="-183" b="-3473"/>
                </a:stretch>
              </a:blipFill>
            </p:spPr>
            <p:txBody>
              <a:bodyPr/>
              <a:lstStyle/>
              <a:p>
                <a:r>
                  <a:rPr lang="en-GB">
                    <a:noFill/>
                  </a:rPr>
                  <a:t> </a:t>
                </a:r>
              </a:p>
            </p:txBody>
          </p:sp>
        </mc:Fallback>
      </mc:AlternateContent>
      <p:sp>
        <p:nvSpPr>
          <p:cNvPr id="9" name="CasellaDiTesto 8">
            <a:extLst>
              <a:ext uri="{FF2B5EF4-FFF2-40B4-BE49-F238E27FC236}">
                <a16:creationId xmlns:a16="http://schemas.microsoft.com/office/drawing/2014/main" id="{1486E90D-F405-4CB7-AB63-AEF720913399}"/>
              </a:ext>
            </a:extLst>
          </p:cNvPr>
          <p:cNvSpPr txBox="1">
            <a:spLocks noChangeArrowheads="1"/>
          </p:cNvSpPr>
          <p:nvPr/>
        </p:nvSpPr>
        <p:spPr bwMode="auto">
          <a:xfrm>
            <a:off x="5484266" y="5746690"/>
            <a:ext cx="18240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44546A"/>
                </a:solidFill>
                <a:latin typeface="Garamond" panose="02020404030301010803" pitchFamily="18" charset="0"/>
                <a:ea typeface="Calibri" panose="020F0502020204030204" pitchFamily="34" charset="0"/>
                <a:cs typeface="Times New Roman" panose="02020603050405020304" pitchFamily="18" charset="0"/>
              </a:rPr>
              <a:t>Figure</a:t>
            </a:r>
            <a:r>
              <a:rPr lang="en-GB" altLang="en-US" sz="1100" dirty="0">
                <a:solidFill>
                  <a:srgbClr val="44546A"/>
                </a:solidFill>
                <a:latin typeface="Garamond" panose="02020404030301010803" pitchFamily="18" charset="0"/>
                <a:ea typeface="Calibri" panose="020F0502020204030204" pitchFamily="34" charset="0"/>
                <a:cs typeface="Times New Roman" panose="02020603050405020304" pitchFamily="18" charset="0"/>
              </a:rPr>
              <a:t>: FSM architecture</a:t>
            </a:r>
            <a:endParaRPr lang="en-GB" altLang="en-US" sz="1100" i="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graphicFrame>
        <p:nvGraphicFramePr>
          <p:cNvPr id="11" name="Diagramma 10">
            <a:extLst>
              <a:ext uri="{FF2B5EF4-FFF2-40B4-BE49-F238E27FC236}">
                <a16:creationId xmlns:a16="http://schemas.microsoft.com/office/drawing/2014/main" id="{B141891A-D241-45B2-AF0E-E0B32A1C0B73}"/>
              </a:ext>
            </a:extLst>
          </p:cNvPr>
          <p:cNvGraphicFramePr/>
          <p:nvPr>
            <p:extLst>
              <p:ext uri="{D42A27DB-BD31-4B8C-83A1-F6EECF244321}">
                <p14:modId xmlns:p14="http://schemas.microsoft.com/office/powerpoint/2010/main" val="968495639"/>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Segnaposto piè di pagina 4">
            <a:extLst>
              <a:ext uri="{FF2B5EF4-FFF2-40B4-BE49-F238E27FC236}">
                <a16:creationId xmlns:a16="http://schemas.microsoft.com/office/drawing/2014/main" id="{2F960306-C6C8-4CE4-99DF-E1758100682A}"/>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15" name="Text Box 6">
            <a:extLst>
              <a:ext uri="{FF2B5EF4-FFF2-40B4-BE49-F238E27FC236}">
                <a16:creationId xmlns:a16="http://schemas.microsoft.com/office/drawing/2014/main" id="{E6A1CBEC-FA88-40DB-ACB8-DD86B7CC88D8}"/>
              </a:ext>
            </a:extLst>
          </p:cNvPr>
          <p:cNvSpPr txBox="1">
            <a:spLocks noChangeArrowheads="1"/>
          </p:cNvSpPr>
          <p:nvPr/>
        </p:nvSpPr>
        <p:spPr bwMode="auto">
          <a:xfrm>
            <a:off x="1115616" y="1167135"/>
            <a:ext cx="78384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Aft>
                <a:spcPts val="600"/>
              </a:spcAft>
            </a:pPr>
            <a:r>
              <a:rPr lang="it-IT" altLang="en-US" sz="1200" dirty="0">
                <a:solidFill>
                  <a:srgbClr val="000000"/>
                </a:solidFill>
                <a:latin typeface="Garamond" panose="02020404030301010803" pitchFamily="18" charset="0"/>
              </a:rPr>
              <a:t>FSM </a:t>
            </a:r>
            <a:r>
              <a:rPr lang="it-IT" altLang="en-US" sz="1200" dirty="0" err="1">
                <a:solidFill>
                  <a:srgbClr val="000000"/>
                </a:solidFill>
                <a:latin typeface="Garamond" panose="02020404030301010803" pitchFamily="18" charset="0"/>
              </a:rPr>
              <a:t>is</a:t>
            </a:r>
            <a:r>
              <a:rPr lang="it-IT" altLang="en-US" sz="1200" dirty="0">
                <a:solidFill>
                  <a:srgbClr val="000000"/>
                </a:solidFill>
                <a:latin typeface="Garamond" panose="02020404030301010803" pitchFamily="18" charset="0"/>
              </a:rPr>
              <a:t> </a:t>
            </a:r>
            <a:r>
              <a:rPr lang="it-IT" altLang="en-US" sz="1200" dirty="0" err="1">
                <a:solidFill>
                  <a:srgbClr val="000000"/>
                </a:solidFill>
                <a:latin typeface="Garamond" panose="02020404030301010803" pitchFamily="18" charset="0"/>
              </a:rPr>
              <a:t>designed</a:t>
            </a:r>
            <a:r>
              <a:rPr lang="it-IT" altLang="en-US" sz="1200" dirty="0">
                <a:solidFill>
                  <a:srgbClr val="000000"/>
                </a:solidFill>
                <a:latin typeface="Garamond" panose="02020404030301010803" pitchFamily="18" charset="0"/>
              </a:rPr>
              <a:t> to </a:t>
            </a:r>
            <a:r>
              <a:rPr lang="it-IT" altLang="en-US" sz="1200" dirty="0" err="1">
                <a:solidFill>
                  <a:srgbClr val="000000"/>
                </a:solidFill>
                <a:latin typeface="Garamond" panose="02020404030301010803" pitchFamily="18" charset="0"/>
              </a:rPr>
              <a:t>explore</a:t>
            </a:r>
            <a:r>
              <a:rPr lang="it-IT" altLang="en-US" sz="1200" dirty="0">
                <a:solidFill>
                  <a:srgbClr val="000000"/>
                </a:solidFill>
                <a:latin typeface="Garamond" panose="02020404030301010803" pitchFamily="18" charset="0"/>
              </a:rPr>
              <a:t> dense </a:t>
            </a:r>
            <a:r>
              <a:rPr lang="it-IT" altLang="en-US" sz="1200" dirty="0" err="1">
                <a:solidFill>
                  <a:srgbClr val="000000"/>
                </a:solidFill>
                <a:latin typeface="Garamond" panose="02020404030301010803" pitchFamily="18" charset="0"/>
              </a:rPr>
              <a:t>context</a:t>
            </a:r>
            <a:r>
              <a:rPr lang="it-IT" altLang="en-US" sz="1200" dirty="0">
                <a:solidFill>
                  <a:srgbClr val="000000"/>
                </a:solidFill>
                <a:latin typeface="Garamond" panose="02020404030301010803" pitchFamily="18" charset="0"/>
              </a:rPr>
              <a:t> information for </a:t>
            </a:r>
            <a:r>
              <a:rPr lang="it-IT" altLang="en-US" sz="1200" dirty="0" err="1">
                <a:solidFill>
                  <a:srgbClr val="000000"/>
                </a:solidFill>
                <a:latin typeface="Garamond" panose="02020404030301010803" pitchFamily="18" charset="0"/>
              </a:rPr>
              <a:t>effective</a:t>
            </a:r>
            <a:r>
              <a:rPr lang="it-IT" altLang="en-US" sz="1200" dirty="0">
                <a:solidFill>
                  <a:srgbClr val="000000"/>
                </a:solidFill>
                <a:latin typeface="Garamond" panose="02020404030301010803" pitchFamily="18" charset="0"/>
              </a:rPr>
              <a:t> brain </a:t>
            </a:r>
            <a:r>
              <a:rPr lang="it-IT" altLang="en-US" sz="1200" dirty="0" err="1">
                <a:solidFill>
                  <a:srgbClr val="000000"/>
                </a:solidFill>
                <a:latin typeface="Garamond" panose="02020404030301010803" pitchFamily="18" charset="0"/>
              </a:rPr>
              <a:t>lesion</a:t>
            </a:r>
            <a:r>
              <a:rPr lang="it-IT" altLang="en-US" sz="1200" dirty="0">
                <a:solidFill>
                  <a:srgbClr val="000000"/>
                </a:solidFill>
                <a:latin typeface="Garamond" panose="02020404030301010803" pitchFamily="18" charset="0"/>
              </a:rPr>
              <a:t> </a:t>
            </a:r>
            <a:r>
              <a:rPr lang="it-IT" altLang="en-US" sz="1200" dirty="0" err="1">
                <a:solidFill>
                  <a:srgbClr val="000000"/>
                </a:solidFill>
                <a:latin typeface="Garamond" panose="02020404030301010803" pitchFamily="18" charset="0"/>
              </a:rPr>
              <a:t>segmentation</a:t>
            </a:r>
            <a:r>
              <a:rPr lang="it-IT" altLang="en-US" sz="1200" dirty="0">
                <a:solidFill>
                  <a:srgbClr val="000000"/>
                </a:solidFill>
                <a:latin typeface="Garamond" panose="02020404030301010803" pitchFamily="18" charset="0"/>
              </a:rPr>
              <a:t> </a:t>
            </a:r>
            <a:r>
              <a:rPr lang="it-IT" altLang="en-US" sz="1200" dirty="0" err="1">
                <a:solidFill>
                  <a:srgbClr val="000000"/>
                </a:solidFill>
                <a:latin typeface="Garamond" panose="02020404030301010803" pitchFamily="18" charset="0"/>
              </a:rPr>
              <a:t>through</a:t>
            </a:r>
            <a:r>
              <a:rPr lang="it-IT" altLang="en-US" sz="1200" dirty="0">
                <a:solidFill>
                  <a:srgbClr val="000000"/>
                </a:solidFill>
                <a:latin typeface="Garamond" panose="02020404030301010803" pitchFamily="18" charset="0"/>
              </a:rPr>
              <a:t> </a:t>
            </a:r>
            <a:r>
              <a:rPr lang="it-IT" altLang="en-US" sz="1200" dirty="0" err="1">
                <a:solidFill>
                  <a:srgbClr val="000000"/>
                </a:solidFill>
                <a:latin typeface="Garamond" panose="02020404030301010803" pitchFamily="18" charset="0"/>
              </a:rPr>
              <a:t>extracting</a:t>
            </a:r>
            <a:r>
              <a:rPr lang="it-IT" altLang="en-US" sz="1200" dirty="0">
                <a:solidFill>
                  <a:srgbClr val="000000"/>
                </a:solidFill>
                <a:latin typeface="Garamond" panose="02020404030301010803" pitchFamily="18" charset="0"/>
              </a:rPr>
              <a:t> long-range </a:t>
            </a:r>
            <a:r>
              <a:rPr lang="it-IT" altLang="en-US" sz="1200" dirty="0" err="1">
                <a:solidFill>
                  <a:srgbClr val="000000"/>
                </a:solidFill>
                <a:latin typeface="Garamond" panose="02020404030301010803" pitchFamily="18" charset="0"/>
              </a:rPr>
              <a:t>dependencies</a:t>
            </a:r>
            <a:r>
              <a:rPr lang="it-IT" altLang="en-US" sz="1200" dirty="0">
                <a:solidFill>
                  <a:srgbClr val="000000"/>
                </a:solidFill>
                <a:latin typeface="Garamond" panose="02020404030301010803" pitchFamily="18" charset="0"/>
              </a:rPr>
              <a:t>. </a:t>
            </a:r>
          </a:p>
        </p:txBody>
      </p:sp>
      <p:sp>
        <p:nvSpPr>
          <p:cNvPr id="12" name="Segnaposto data 3">
            <a:extLst>
              <a:ext uri="{FF2B5EF4-FFF2-40B4-BE49-F238E27FC236}">
                <a16:creationId xmlns:a16="http://schemas.microsoft.com/office/drawing/2014/main" id="{67CD3289-C330-4851-A826-14B399F6FE29}"/>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BC985BEC-231B-498F-81A2-C29BAACE2744}"/>
              </a:ext>
            </a:extLst>
          </p:cNvPr>
          <p:cNvSpPr>
            <a:spLocks noGrp="1"/>
          </p:cNvSpPr>
          <p:nvPr>
            <p:ph type="sldNum" sz="quarter" idx="12"/>
          </p:nvPr>
        </p:nvSpPr>
        <p:spPr/>
        <p:txBody>
          <a:bodyPr/>
          <a:lstStyle/>
          <a:p>
            <a:pPr>
              <a:defRPr/>
            </a:pPr>
            <a:r>
              <a:rPr lang="it-IT" altLang="en-US" b="1" dirty="0">
                <a:latin typeface="Garamond" panose="02020404030301010803" pitchFamily="18" charset="0"/>
              </a:rPr>
              <a:t>Pagina </a:t>
            </a:r>
            <a:fld id="{2EBE89D6-B624-4F2C-869A-0ACF0A93FDE5}" type="slidenum">
              <a:rPr lang="it-IT" altLang="en-US" b="1" smtClean="0">
                <a:latin typeface="Garamond" panose="02020404030301010803" pitchFamily="18" charset="0"/>
              </a:rPr>
              <a:pPr>
                <a:defRPr/>
              </a:pPr>
              <a:t>9</a:t>
            </a:fld>
            <a:endParaRPr lang="it-IT" altLang="en-US" b="1" dirty="0">
              <a:latin typeface="Garamond" panose="02020404030301010803" pitchFamily="18" charset="0"/>
            </a:endParaRPr>
          </a:p>
        </p:txBody>
      </p:sp>
      <p:sp>
        <p:nvSpPr>
          <p:cNvPr id="8" name="Rectangle 2">
            <a:extLst>
              <a:ext uri="{FF2B5EF4-FFF2-40B4-BE49-F238E27FC236}">
                <a16:creationId xmlns:a16="http://schemas.microsoft.com/office/drawing/2014/main" id="{1B3AAACF-9473-4131-BFE7-8105A3C1353E}"/>
              </a:ext>
            </a:extLst>
          </p:cNvPr>
          <p:cNvSpPr>
            <a:spLocks noGrp="1" noChangeArrowheads="1"/>
          </p:cNvSpPr>
          <p:nvPr>
            <p:ph type="title"/>
          </p:nvPr>
        </p:nvSpPr>
        <p:spPr>
          <a:xfrm>
            <a:off x="1116013" y="409575"/>
            <a:ext cx="7416800" cy="504825"/>
          </a:xfrm>
        </p:spPr>
        <p:txBody>
          <a:bodyPr/>
          <a:lstStyle/>
          <a:p>
            <a:pPr eaLnBrk="1" hangingPunct="1"/>
            <a:r>
              <a:rPr lang="en-US" altLang="en-US" dirty="0">
                <a:latin typeface="Garamond" panose="02020404030301010803" pitchFamily="18" charset="0"/>
              </a:rPr>
              <a:t>Model 2: X-Net with Quaternions</a:t>
            </a:r>
          </a:p>
        </p:txBody>
      </p:sp>
      <p:pic>
        <p:nvPicPr>
          <p:cNvPr id="9" name="Immagine 8">
            <a:extLst>
              <a:ext uri="{FF2B5EF4-FFF2-40B4-BE49-F238E27FC236}">
                <a16:creationId xmlns:a16="http://schemas.microsoft.com/office/drawing/2014/main" id="{4355D736-EB89-4D2F-81E9-54250BA8B244}"/>
              </a:ext>
            </a:extLst>
          </p:cNvPr>
          <p:cNvPicPr/>
          <p:nvPr/>
        </p:nvPicPr>
        <p:blipFill>
          <a:blip r:embed="rId2">
            <a:extLst>
              <a:ext uri="{28A0092B-C50C-407E-A947-70E740481C1C}">
                <a14:useLocalDpi xmlns:a14="http://schemas.microsoft.com/office/drawing/2010/main" val="0"/>
              </a:ext>
            </a:extLst>
          </a:blip>
          <a:stretch>
            <a:fillRect/>
          </a:stretch>
        </p:blipFill>
        <p:spPr>
          <a:xfrm>
            <a:off x="3923929" y="1543051"/>
            <a:ext cx="5056038" cy="4118589"/>
          </a:xfrm>
          <a:prstGeom prst="rect">
            <a:avLst/>
          </a:prstGeom>
        </p:spPr>
      </p:pic>
      <p:sp>
        <p:nvSpPr>
          <p:cNvPr id="10" name="CasellaDiTesto 9">
            <a:extLst>
              <a:ext uri="{FF2B5EF4-FFF2-40B4-BE49-F238E27FC236}">
                <a16:creationId xmlns:a16="http://schemas.microsoft.com/office/drawing/2014/main" id="{05D0FEFA-132E-4036-B7C3-B1740217C9D1}"/>
              </a:ext>
            </a:extLst>
          </p:cNvPr>
          <p:cNvSpPr txBox="1"/>
          <p:nvPr/>
        </p:nvSpPr>
        <p:spPr>
          <a:xfrm>
            <a:off x="1124857" y="1281113"/>
            <a:ext cx="2799072" cy="4152291"/>
          </a:xfrm>
          <a:prstGeom prst="rect">
            <a:avLst/>
          </a:prstGeom>
          <a:noFill/>
        </p:spPr>
        <p:txBody>
          <a:bodyPr wrap="square">
            <a:spAutoFit/>
          </a:bodyPr>
          <a:lstStyle/>
          <a:p>
            <a:pPr>
              <a:lnSpc>
                <a:spcPct val="107000"/>
              </a:lnSpc>
              <a:spcAft>
                <a:spcPts val="0"/>
              </a:spcAft>
              <a:defRPr/>
            </a:pPr>
            <a:r>
              <a:rPr lang="it-IT" sz="1300" u="sng" dirty="0">
                <a:solidFill>
                  <a:srgbClr val="000000"/>
                </a:solidFill>
                <a:latin typeface="Garamond" panose="02020404030301010803" pitchFamily="18" charset="0"/>
                <a:ea typeface="Calibri" panose="020F0502020204030204" pitchFamily="34" charset="0"/>
                <a:cs typeface="Times New Roman" panose="02020603050405020304" pitchFamily="18" charset="0"/>
              </a:rPr>
              <a:t>A</a:t>
            </a:r>
            <a:r>
              <a:rPr lang="en-GB" sz="1300" u="sng" dirty="0" err="1">
                <a:solidFill>
                  <a:srgbClr val="000000"/>
                </a:solidFill>
                <a:latin typeface="Garamond" panose="02020404030301010803" pitchFamily="18" charset="0"/>
                <a:ea typeface="Calibri" panose="020F0502020204030204" pitchFamily="34" charset="0"/>
                <a:cs typeface="Times New Roman" panose="02020603050405020304" pitchFamily="18" charset="0"/>
              </a:rPr>
              <a:t>im</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 process and build entities that are composed at maximum by four elements.</a:t>
            </a:r>
          </a:p>
          <a:p>
            <a:pPr>
              <a:lnSpc>
                <a:spcPct val="107000"/>
              </a:lnSpc>
              <a:spcAft>
                <a:spcPts val="0"/>
              </a:spcAft>
              <a:defRPr/>
            </a:pPr>
            <a:endParaRPr lang="en-GB" sz="1300" b="1"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marL="285750"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Quaternions uses Hamilton product</a:t>
            </a:r>
          </a:p>
          <a:p>
            <a:pPr marL="285750"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Can reconstruct the spatial relation within 3D coordinates and within colour pixels. </a:t>
            </a:r>
          </a:p>
          <a:p>
            <a:pPr marL="285750" indent="-285750">
              <a:lnSpc>
                <a:spcPct val="107000"/>
              </a:lnSpc>
              <a:spcAft>
                <a:spcPts val="0"/>
              </a:spcAft>
              <a:buFont typeface="Arial" panose="020B0604020202020204" pitchFamily="34" charset="0"/>
              <a:buChar char="•"/>
              <a:defRPr/>
            </a:pPr>
            <a:endPar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endParaRPr>
          </a:p>
          <a:p>
            <a:pPr>
              <a:lnSpc>
                <a:spcPct val="107000"/>
              </a:lnSpc>
              <a:spcAft>
                <a:spcPts val="0"/>
              </a:spcAft>
              <a:defRPr/>
            </a:pPr>
            <a:r>
              <a:rPr lang="en-GB" sz="1300" u="sng" dirty="0">
                <a:solidFill>
                  <a:srgbClr val="000000"/>
                </a:solidFill>
                <a:latin typeface="Garamond" panose="02020404030301010803" pitchFamily="18" charset="0"/>
                <a:ea typeface="Calibri" panose="020F0502020204030204" pitchFamily="34" charset="0"/>
                <a:cs typeface="Times New Roman" panose="02020603050405020304" pitchFamily="18" charset="0"/>
              </a:rPr>
              <a:t>Advantages</a:t>
            </a: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a:t>
            </a:r>
          </a:p>
          <a:p>
            <a:pPr marL="285750"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QNN has a fourfold memory than NNs. </a:t>
            </a:r>
          </a:p>
          <a:p>
            <a:pPr marL="285750"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QNN made efficient model in multidimensional space, because of the natural multidimensional representation of quaternions and their ability to reduce the number of parameters. </a:t>
            </a:r>
          </a:p>
          <a:p>
            <a:pPr marL="285750" indent="-285750">
              <a:lnSpc>
                <a:spcPct val="107000"/>
              </a:lnSpc>
              <a:spcAft>
                <a:spcPts val="0"/>
              </a:spcAft>
              <a:buFont typeface="Arial" panose="020B0604020202020204" pitchFamily="34" charset="0"/>
              <a:buChar char="•"/>
              <a:defRPr/>
            </a:pPr>
            <a:r>
              <a:rPr lang="en-GB" sz="1300" dirty="0">
                <a:solidFill>
                  <a:srgbClr val="000000"/>
                </a:solidFill>
                <a:latin typeface="Garamond" panose="02020404030301010803" pitchFamily="18" charset="0"/>
                <a:ea typeface="Calibri" panose="020F0502020204030204" pitchFamily="34" charset="0"/>
                <a:cs typeface="Times New Roman" panose="02020603050405020304" pitchFamily="18" charset="0"/>
              </a:rPr>
              <a:t>QNN speed up computation</a:t>
            </a:r>
          </a:p>
        </p:txBody>
      </p:sp>
      <p:sp>
        <p:nvSpPr>
          <p:cNvPr id="11" name="Text Box 6">
            <a:extLst>
              <a:ext uri="{FF2B5EF4-FFF2-40B4-BE49-F238E27FC236}">
                <a16:creationId xmlns:a16="http://schemas.microsoft.com/office/drawing/2014/main" id="{7E4EFBF7-37A1-4422-86C8-EA6EAA828149}"/>
              </a:ext>
            </a:extLst>
          </p:cNvPr>
          <p:cNvSpPr txBox="1">
            <a:spLocks noChangeArrowheads="1"/>
          </p:cNvSpPr>
          <p:nvPr/>
        </p:nvSpPr>
        <p:spPr bwMode="auto">
          <a:xfrm>
            <a:off x="1116013" y="776288"/>
            <a:ext cx="7404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spcBef>
                <a:spcPct val="50000"/>
              </a:spcBef>
            </a:pPr>
            <a:r>
              <a:rPr lang="it-IT" altLang="en-US" sz="2000" b="1" dirty="0" err="1">
                <a:solidFill>
                  <a:srgbClr val="000000"/>
                </a:solidFill>
                <a:latin typeface="Garamond" panose="02020404030301010803" pitchFamily="18" charset="0"/>
              </a:rPr>
              <a:t>Introduction</a:t>
            </a:r>
            <a:endParaRPr lang="en-GB" altLang="en-US" sz="2000" b="1" dirty="0">
              <a:solidFill>
                <a:schemeClr val="tx1"/>
              </a:solidFill>
              <a:latin typeface="Garamond" panose="02020404030301010803" pitchFamily="18" charset="0"/>
            </a:endParaRPr>
          </a:p>
        </p:txBody>
      </p:sp>
      <p:graphicFrame>
        <p:nvGraphicFramePr>
          <p:cNvPr id="12" name="Diagramma 11">
            <a:extLst>
              <a:ext uri="{FF2B5EF4-FFF2-40B4-BE49-F238E27FC236}">
                <a16:creationId xmlns:a16="http://schemas.microsoft.com/office/drawing/2014/main" id="{CC262F49-5678-4086-82FD-D9490FDF1352}"/>
              </a:ext>
            </a:extLst>
          </p:cNvPr>
          <p:cNvGraphicFramePr/>
          <p:nvPr>
            <p:extLst>
              <p:ext uri="{D42A27DB-BD31-4B8C-83A1-F6EECF244321}">
                <p14:modId xmlns:p14="http://schemas.microsoft.com/office/powerpoint/2010/main" val="893287056"/>
              </p:ext>
            </p:extLst>
          </p:nvPr>
        </p:nvGraphicFramePr>
        <p:xfrm>
          <a:off x="107504" y="4077072"/>
          <a:ext cx="957747" cy="2141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egnaposto piè di pagina 4">
            <a:extLst>
              <a:ext uri="{FF2B5EF4-FFF2-40B4-BE49-F238E27FC236}">
                <a16:creationId xmlns:a16="http://schemas.microsoft.com/office/drawing/2014/main" id="{1F9997A0-EFC1-4A09-9EAE-A1AC9827AF8E}"/>
              </a:ext>
            </a:extLst>
          </p:cNvPr>
          <p:cNvSpPr>
            <a:spLocks noGrp="1"/>
          </p:cNvSpPr>
          <p:nvPr>
            <p:ph type="ftr" sz="quarter" idx="11"/>
          </p:nvPr>
        </p:nvSpPr>
        <p:spPr>
          <a:xfrm>
            <a:off x="1219200" y="6068144"/>
            <a:ext cx="2895600" cy="457200"/>
          </a:xfrm>
        </p:spPr>
        <p:txBody>
          <a:bodyPr/>
          <a:lstStyle/>
          <a:p>
            <a:pPr>
              <a:defRPr/>
            </a:pPr>
            <a:r>
              <a:rPr lang="en-GB" altLang="en-US" sz="1100" b="1" dirty="0">
                <a:solidFill>
                  <a:schemeClr val="bg1"/>
                </a:solidFill>
                <a:latin typeface="Garamond" panose="02020404030301010803" pitchFamily="18" charset="0"/>
                <a:ea typeface="Calibri" panose="020F0502020204030204" pitchFamily="34" charset="0"/>
                <a:cs typeface="Times New Roman" panose="02020603050405020304" pitchFamily="18" charset="0"/>
              </a:rPr>
              <a:t>Image of Brain Stroke Lesion Segmented with X-Net and Quaternion Neural Network</a:t>
            </a:r>
            <a:endParaRPr lang="it-IT" altLang="en-US" b="1" dirty="0"/>
          </a:p>
        </p:txBody>
      </p:sp>
      <p:sp>
        <p:nvSpPr>
          <p:cNvPr id="15" name="CasellaDiTesto 14">
            <a:extLst>
              <a:ext uri="{FF2B5EF4-FFF2-40B4-BE49-F238E27FC236}">
                <a16:creationId xmlns:a16="http://schemas.microsoft.com/office/drawing/2014/main" id="{310B102A-4967-4470-9334-7CA1E778816E}"/>
              </a:ext>
            </a:extLst>
          </p:cNvPr>
          <p:cNvSpPr txBox="1">
            <a:spLocks noChangeArrowheads="1"/>
          </p:cNvSpPr>
          <p:nvPr/>
        </p:nvSpPr>
        <p:spPr bwMode="auto">
          <a:xfrm>
            <a:off x="5508104" y="5589379"/>
            <a:ext cx="20162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r>
              <a:rPr lang="en-GB" altLang="en-US" sz="1100" b="1" dirty="0">
                <a:solidFill>
                  <a:srgbClr val="44546A"/>
                </a:solidFill>
                <a:latin typeface="Garamond" panose="02020404030301010803" pitchFamily="18" charset="0"/>
                <a:ea typeface="Calibri" panose="020F0502020204030204" pitchFamily="34" charset="0"/>
                <a:cs typeface="Times New Roman" panose="02020603050405020304" pitchFamily="18" charset="0"/>
              </a:rPr>
              <a:t>Figure</a:t>
            </a:r>
            <a:r>
              <a:rPr lang="en-GB" altLang="en-US" sz="1100" dirty="0">
                <a:solidFill>
                  <a:srgbClr val="44546A"/>
                </a:solidFill>
                <a:latin typeface="Garamond" panose="02020404030301010803" pitchFamily="18" charset="0"/>
                <a:ea typeface="Calibri" panose="020F0502020204030204" pitchFamily="34" charset="0"/>
                <a:cs typeface="Times New Roman" panose="02020603050405020304" pitchFamily="18" charset="0"/>
              </a:rPr>
              <a:t>: Quaternion architecture</a:t>
            </a:r>
            <a:endParaRPr lang="en-GB" altLang="en-US" sz="1100" i="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endParaRPr lang="en-GB" altLang="en-US" dirty="0">
              <a:cs typeface="Times New Roman" panose="02020603050405020304" pitchFamily="18" charset="0"/>
            </a:endParaRPr>
          </a:p>
        </p:txBody>
      </p:sp>
      <p:sp>
        <p:nvSpPr>
          <p:cNvPr id="16" name="Segnaposto data 3">
            <a:extLst>
              <a:ext uri="{FF2B5EF4-FFF2-40B4-BE49-F238E27FC236}">
                <a16:creationId xmlns:a16="http://schemas.microsoft.com/office/drawing/2014/main" id="{CD0481FB-3C66-4D6F-B268-0C9C07C59443}"/>
              </a:ext>
            </a:extLst>
          </p:cNvPr>
          <p:cNvSpPr>
            <a:spLocks noGrp="1"/>
          </p:cNvSpPr>
          <p:nvPr>
            <p:ph type="dt" sz="half" idx="10"/>
          </p:nvPr>
        </p:nvSpPr>
        <p:spPr>
          <a:xfrm>
            <a:off x="4343400" y="6146800"/>
            <a:ext cx="1905000" cy="457200"/>
          </a:xfrm>
        </p:spPr>
        <p:txBody>
          <a:bodyPr/>
          <a:lstStyle/>
          <a:p>
            <a:pPr>
              <a:defRPr/>
            </a:pPr>
            <a:r>
              <a:rPr lang="it-IT" altLang="en-US" b="1" dirty="0">
                <a:latin typeface="Garamond" panose="02020404030301010803" pitchFamily="18" charset="0"/>
              </a:rPr>
              <a:t>17/03/2021</a:t>
            </a:r>
          </a:p>
        </p:txBody>
      </p:sp>
    </p:spTree>
    <p:extLst>
      <p:ext uri="{BB962C8B-B14F-4D97-AF65-F5344CB8AC3E}">
        <p14:creationId xmlns:p14="http://schemas.microsoft.com/office/powerpoint/2010/main" val="49931230"/>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en-US"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en-US"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7105</TotalTime>
  <Words>2053</Words>
  <Application>Microsoft Office PowerPoint</Application>
  <PresentationFormat>Presentazione su schermo (4:3)</PresentationFormat>
  <Paragraphs>305</Paragraphs>
  <Slides>16</Slides>
  <Notes>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16</vt:i4>
      </vt:variant>
    </vt:vector>
  </HeadingPairs>
  <TitlesOfParts>
    <vt:vector size="22" baseType="lpstr">
      <vt:lpstr>Arial</vt:lpstr>
      <vt:lpstr>Calibri</vt:lpstr>
      <vt:lpstr>Cambria Math</vt:lpstr>
      <vt:lpstr>Garamond</vt:lpstr>
      <vt:lpstr>Symbol</vt:lpstr>
      <vt:lpstr>la sapienza</vt:lpstr>
      <vt:lpstr>Image of Brain Stroke Lesion segmented with X-Net and Quaternion Neural Network</vt:lpstr>
      <vt:lpstr>Pipeline followed</vt:lpstr>
      <vt:lpstr>Dataset: Brain CT images with Interacranial Haemorrhage Masks  </vt:lpstr>
      <vt:lpstr>Model 1: X-Net</vt:lpstr>
      <vt:lpstr>Model 1: X-Net</vt:lpstr>
      <vt:lpstr>Model 1: X-Net</vt:lpstr>
      <vt:lpstr>Depthwise Separable Convolutions (DSC)</vt:lpstr>
      <vt:lpstr>Model 1: X-Net</vt:lpstr>
      <vt:lpstr>Model 2: X-Net with Quaternions</vt:lpstr>
      <vt:lpstr>Model 2: X-Net with Quaternions</vt:lpstr>
      <vt:lpstr>Evaluation with Model 1</vt:lpstr>
      <vt:lpstr>Evaluation with Model 1</vt:lpstr>
      <vt:lpstr>Evaluation with Model 2</vt:lpstr>
      <vt:lpstr>Evaluation with Model 2</vt:lpstr>
      <vt:lpstr>Comparisons of results obtained</vt:lpstr>
      <vt:lpstr>Thanks for the attention!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Denise Landini</cp:lastModifiedBy>
  <cp:revision>133</cp:revision>
  <dcterms:created xsi:type="dcterms:W3CDTF">2006-11-20T16:13:10Z</dcterms:created>
  <dcterms:modified xsi:type="dcterms:W3CDTF">2021-03-17T16:51:13Z</dcterms:modified>
  <cp:category/>
</cp:coreProperties>
</file>